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0"/>
  </p:notesMasterIdLst>
  <p:sldIdLst>
    <p:sldId id="278" r:id="rId2"/>
    <p:sldId id="279" r:id="rId3"/>
    <p:sldId id="281" r:id="rId4"/>
    <p:sldId id="280" r:id="rId5"/>
    <p:sldId id="282" r:id="rId6"/>
    <p:sldId id="287" r:id="rId7"/>
    <p:sldId id="283" r:id="rId8"/>
    <p:sldId id="284" r:id="rId9"/>
    <p:sldId id="285" r:id="rId10"/>
    <p:sldId id="286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5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Roboto Slab" panose="02020500000000000000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34A"/>
    <a:srgbClr val="AD8B73"/>
    <a:srgbClr val="FFFBE9"/>
    <a:srgbClr val="FFEAC5"/>
    <a:srgbClr val="F1F3C2"/>
    <a:srgbClr val="AAB396"/>
    <a:srgbClr val="674636"/>
    <a:srgbClr val="FFF8E8"/>
    <a:srgbClr val="FFFFFF"/>
    <a:srgbClr val="987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74808" autoAdjust="0"/>
  </p:normalViewPr>
  <p:slideViewPr>
    <p:cSldViewPr snapToGrid="0">
      <p:cViewPr>
        <p:scale>
          <a:sx n="50" d="100"/>
          <a:sy n="50" d="100"/>
        </p:scale>
        <p:origin x="2227" y="52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邱泓裕" userId="2b5da6c3-6ae0-4bef-90ec-ac80267d8dff" providerId="ADAL" clId="{0F276F45-376D-4261-A89B-83104BBE6715}"/>
    <pc:docChg chg="undo redo custSel addSld delSld modSld sldOrd">
      <pc:chgData name="邱泓裕" userId="2b5da6c3-6ae0-4bef-90ec-ac80267d8dff" providerId="ADAL" clId="{0F276F45-376D-4261-A89B-83104BBE6715}" dt="2024-03-07T07:07:11.578" v="3077" actId="1076"/>
      <pc:docMkLst>
        <pc:docMk/>
      </pc:docMkLst>
      <pc:sldChg chg="modSp mod">
        <pc:chgData name="邱泓裕" userId="2b5da6c3-6ae0-4bef-90ec-ac80267d8dff" providerId="ADAL" clId="{0F276F45-376D-4261-A89B-83104BBE6715}" dt="2024-03-07T05:10:19.180" v="3058" actId="6549"/>
        <pc:sldMkLst>
          <pc:docMk/>
          <pc:sldMk cId="0" sldId="256"/>
        </pc:sldMkLst>
        <pc:spChg chg="mod">
          <ac:chgData name="邱泓裕" userId="2b5da6c3-6ae0-4bef-90ec-ac80267d8dff" providerId="ADAL" clId="{0F276F45-376D-4261-A89B-83104BBE6715}" dt="2024-03-07T05:10:19.180" v="3058" actId="6549"/>
          <ac:spMkLst>
            <pc:docMk/>
            <pc:sldMk cId="0" sldId="256"/>
            <ac:spMk id="63" creationId="{00000000-0000-0000-0000-000000000000}"/>
          </ac:spMkLst>
        </pc:spChg>
        <pc:spChg chg="mod">
          <ac:chgData name="邱泓裕" userId="2b5da6c3-6ae0-4bef-90ec-ac80267d8dff" providerId="ADAL" clId="{0F276F45-376D-4261-A89B-83104BBE6715}" dt="2024-03-03T06:55:08.743" v="8" actId="20577"/>
          <ac:spMkLst>
            <pc:docMk/>
            <pc:sldMk cId="0" sldId="256"/>
            <ac:spMk id="64" creationId="{00000000-0000-0000-0000-000000000000}"/>
          </ac:spMkLst>
        </pc:spChg>
      </pc:sldChg>
      <pc:sldChg chg="del">
        <pc:chgData name="邱泓裕" userId="2b5da6c3-6ae0-4bef-90ec-ac80267d8dff" providerId="ADAL" clId="{0F276F45-376D-4261-A89B-83104BBE6715}" dt="2024-03-03T06:55:24.229" v="10" actId="47"/>
        <pc:sldMkLst>
          <pc:docMk/>
          <pc:sldMk cId="2008484630" sldId="270"/>
        </pc:sldMkLst>
      </pc:sldChg>
      <pc:sldChg chg="modSp new mod modShow">
        <pc:chgData name="邱泓裕" userId="2b5da6c3-6ae0-4bef-90ec-ac80267d8dff" providerId="ADAL" clId="{0F276F45-376D-4261-A89B-83104BBE6715}" dt="2024-03-03T08:42:36.033" v="1062" actId="729"/>
        <pc:sldMkLst>
          <pc:docMk/>
          <pc:sldMk cId="3366909533" sldId="271"/>
        </pc:sldMkLst>
        <pc:spChg chg="mod">
          <ac:chgData name="邱泓裕" userId="2b5da6c3-6ae0-4bef-90ec-ac80267d8dff" providerId="ADAL" clId="{0F276F45-376D-4261-A89B-83104BBE6715}" dt="2024-03-03T07:22:35.209" v="916" actId="20577"/>
          <ac:spMkLst>
            <pc:docMk/>
            <pc:sldMk cId="3366909533" sldId="271"/>
            <ac:spMk id="2" creationId="{181F837F-D44B-4EE5-82A6-C0F48D08304A}"/>
          </ac:spMkLst>
        </pc:spChg>
        <pc:spChg chg="mod">
          <ac:chgData name="邱泓裕" userId="2b5da6c3-6ae0-4bef-90ec-ac80267d8dff" providerId="ADAL" clId="{0F276F45-376D-4261-A89B-83104BBE6715}" dt="2024-03-03T07:04:02.438" v="885" actId="20577"/>
          <ac:spMkLst>
            <pc:docMk/>
            <pc:sldMk cId="3366909533" sldId="271"/>
            <ac:spMk id="3" creationId="{E535B28F-6F5A-4130-93D9-ECDD1326846A}"/>
          </ac:spMkLst>
        </pc:spChg>
      </pc:sldChg>
      <pc:sldChg chg="addSp modSp add mod modShow">
        <pc:chgData name="邱泓裕" userId="2b5da6c3-6ae0-4bef-90ec-ac80267d8dff" providerId="ADAL" clId="{0F276F45-376D-4261-A89B-83104BBE6715}" dt="2024-03-03T07:01:37.160" v="872" actId="1076"/>
        <pc:sldMkLst>
          <pc:docMk/>
          <pc:sldMk cId="3470147401" sldId="272"/>
        </pc:sldMkLst>
        <pc:spChg chg="mod">
          <ac:chgData name="邱泓裕" userId="2b5da6c3-6ae0-4bef-90ec-ac80267d8dff" providerId="ADAL" clId="{0F276F45-376D-4261-A89B-83104BBE6715}" dt="2024-03-03T06:56:05.163" v="55" actId="20577"/>
          <ac:spMkLst>
            <pc:docMk/>
            <pc:sldMk cId="3470147401" sldId="272"/>
            <ac:spMk id="2" creationId="{181F837F-D44B-4EE5-82A6-C0F48D08304A}"/>
          </ac:spMkLst>
        </pc:spChg>
        <pc:spChg chg="mod">
          <ac:chgData name="邱泓裕" userId="2b5da6c3-6ae0-4bef-90ec-ac80267d8dff" providerId="ADAL" clId="{0F276F45-376D-4261-A89B-83104BBE6715}" dt="2024-03-03T07:00:45.609" v="864" actId="20577"/>
          <ac:spMkLst>
            <pc:docMk/>
            <pc:sldMk cId="3470147401" sldId="272"/>
            <ac:spMk id="3" creationId="{E535B28F-6F5A-4130-93D9-ECDD1326846A}"/>
          </ac:spMkLst>
        </pc:spChg>
        <pc:picChg chg="add mod">
          <ac:chgData name="邱泓裕" userId="2b5da6c3-6ae0-4bef-90ec-ac80267d8dff" providerId="ADAL" clId="{0F276F45-376D-4261-A89B-83104BBE6715}" dt="2024-03-03T07:01:37.160" v="872" actId="1076"/>
          <ac:picMkLst>
            <pc:docMk/>
            <pc:sldMk cId="3470147401" sldId="272"/>
            <ac:picMk id="6" creationId="{1635F6AC-8138-4B8A-8B86-C4DCFD11E801}"/>
          </ac:picMkLst>
        </pc:picChg>
      </pc:sldChg>
      <pc:sldChg chg="modSp add del mod ord modShow">
        <pc:chgData name="邱泓裕" userId="2b5da6c3-6ae0-4bef-90ec-ac80267d8dff" providerId="ADAL" clId="{0F276F45-376D-4261-A89B-83104BBE6715}" dt="2024-03-05T06:52:16.080" v="1691" actId="47"/>
        <pc:sldMkLst>
          <pc:docMk/>
          <pc:sldMk cId="2137458590" sldId="273"/>
        </pc:sldMkLst>
        <pc:spChg chg="mod">
          <ac:chgData name="邱泓裕" userId="2b5da6c3-6ae0-4bef-90ec-ac80267d8dff" providerId="ADAL" clId="{0F276F45-376D-4261-A89B-83104BBE6715}" dt="2024-03-03T07:22:41.303" v="927" actId="20577"/>
          <ac:spMkLst>
            <pc:docMk/>
            <pc:sldMk cId="2137458590" sldId="273"/>
            <ac:spMk id="2" creationId="{181F837F-D44B-4EE5-82A6-C0F48D08304A}"/>
          </ac:spMkLst>
        </pc:spChg>
        <pc:spChg chg="mod">
          <ac:chgData name="邱泓裕" userId="2b5da6c3-6ae0-4bef-90ec-ac80267d8dff" providerId="ADAL" clId="{0F276F45-376D-4261-A89B-83104BBE6715}" dt="2024-03-03T08:41:39.559" v="1060" actId="20577"/>
          <ac:spMkLst>
            <pc:docMk/>
            <pc:sldMk cId="2137458590" sldId="273"/>
            <ac:spMk id="3" creationId="{E535B28F-6F5A-4130-93D9-ECDD1326846A}"/>
          </ac:spMkLst>
        </pc:spChg>
      </pc:sldChg>
      <pc:sldChg chg="modSp new mod ord modShow">
        <pc:chgData name="邱泓裕" userId="2b5da6c3-6ae0-4bef-90ec-ac80267d8dff" providerId="ADAL" clId="{0F276F45-376D-4261-A89B-83104BBE6715}" dt="2024-03-05T06:34:44.074" v="1666"/>
        <pc:sldMkLst>
          <pc:docMk/>
          <pc:sldMk cId="2542233289" sldId="274"/>
        </pc:sldMkLst>
        <pc:spChg chg="mod">
          <ac:chgData name="邱泓裕" userId="2b5da6c3-6ae0-4bef-90ec-ac80267d8dff" providerId="ADAL" clId="{0F276F45-376D-4261-A89B-83104BBE6715}" dt="2024-03-05T04:35:09.762" v="1080" actId="20577"/>
          <ac:spMkLst>
            <pc:docMk/>
            <pc:sldMk cId="2542233289" sldId="274"/>
            <ac:spMk id="2" creationId="{36B4DDDE-2ED1-4FCB-A3AE-C29D57EBFD8C}"/>
          </ac:spMkLst>
        </pc:spChg>
        <pc:spChg chg="mod">
          <ac:chgData name="邱泓裕" userId="2b5da6c3-6ae0-4bef-90ec-ac80267d8dff" providerId="ADAL" clId="{0F276F45-376D-4261-A89B-83104BBE6715}" dt="2024-03-05T06:34:18.997" v="1663" actId="404"/>
          <ac:spMkLst>
            <pc:docMk/>
            <pc:sldMk cId="2542233289" sldId="274"/>
            <ac:spMk id="3" creationId="{31D619E3-DD71-401B-ABA4-D9ABF2751497}"/>
          </ac:spMkLst>
        </pc:spChg>
      </pc:sldChg>
      <pc:sldChg chg="addSp delSp modSp new mod modShow">
        <pc:chgData name="邱泓裕" userId="2b5da6c3-6ae0-4bef-90ec-ac80267d8dff" providerId="ADAL" clId="{0F276F45-376D-4261-A89B-83104BBE6715}" dt="2024-03-07T04:12:20.342" v="2889" actId="729"/>
        <pc:sldMkLst>
          <pc:docMk/>
          <pc:sldMk cId="2236868669" sldId="275"/>
        </pc:sldMkLst>
        <pc:spChg chg="mod">
          <ac:chgData name="邱泓裕" userId="2b5da6c3-6ae0-4bef-90ec-ac80267d8dff" providerId="ADAL" clId="{0F276F45-376D-4261-A89B-83104BBE6715}" dt="2024-03-05T06:34:51.886" v="1680" actId="20577"/>
          <ac:spMkLst>
            <pc:docMk/>
            <pc:sldMk cId="2236868669" sldId="275"/>
            <ac:spMk id="2" creationId="{7881426F-050E-40AF-9B56-DD3DAD37EB91}"/>
          </ac:spMkLst>
        </pc:spChg>
        <pc:spChg chg="mod">
          <ac:chgData name="邱泓裕" userId="2b5da6c3-6ae0-4bef-90ec-ac80267d8dff" providerId="ADAL" clId="{0F276F45-376D-4261-A89B-83104BBE6715}" dt="2024-03-05T08:28:49.178" v="2022" actId="20577"/>
          <ac:spMkLst>
            <pc:docMk/>
            <pc:sldMk cId="2236868669" sldId="275"/>
            <ac:spMk id="3" creationId="{34236590-AA56-4EDC-9BD8-D3AD224BFF4F}"/>
          </ac:spMkLst>
        </pc:spChg>
        <pc:picChg chg="add del mod">
          <ac:chgData name="邱泓裕" userId="2b5da6c3-6ae0-4bef-90ec-ac80267d8dff" providerId="ADAL" clId="{0F276F45-376D-4261-A89B-83104BBE6715}" dt="2024-03-05T06:35:26.037" v="1682" actId="478"/>
          <ac:picMkLst>
            <pc:docMk/>
            <pc:sldMk cId="2236868669" sldId="275"/>
            <ac:picMk id="6" creationId="{DC99E8C3-7DFA-4A5D-87F5-474140B4D66B}"/>
          </ac:picMkLst>
        </pc:picChg>
        <pc:picChg chg="add del mod">
          <ac:chgData name="邱泓裕" userId="2b5da6c3-6ae0-4bef-90ec-ac80267d8dff" providerId="ADAL" clId="{0F276F45-376D-4261-A89B-83104BBE6715}" dt="2024-03-05T06:35:26.904" v="1684" actId="478"/>
          <ac:picMkLst>
            <pc:docMk/>
            <pc:sldMk cId="2236868669" sldId="275"/>
            <ac:picMk id="8" creationId="{3B8CEEE6-9196-4C47-BEBD-98F53C420EDD}"/>
          </ac:picMkLst>
        </pc:picChg>
        <pc:picChg chg="add del mod ord">
          <ac:chgData name="邱泓裕" userId="2b5da6c3-6ae0-4bef-90ec-ac80267d8dff" providerId="ADAL" clId="{0F276F45-376D-4261-A89B-83104BBE6715}" dt="2024-03-05T06:35:26.413" v="1683" actId="478"/>
          <ac:picMkLst>
            <pc:docMk/>
            <pc:sldMk cId="2236868669" sldId="275"/>
            <ac:picMk id="10" creationId="{6CBD3594-B452-4200-9CE9-812EEEBDF663}"/>
          </ac:picMkLst>
        </pc:picChg>
        <pc:picChg chg="add mod">
          <ac:chgData name="邱泓裕" userId="2b5da6c3-6ae0-4bef-90ec-ac80267d8dff" providerId="ADAL" clId="{0F276F45-376D-4261-A89B-83104BBE6715}" dt="2024-03-07T03:55:36.433" v="2704" actId="1076"/>
          <ac:picMkLst>
            <pc:docMk/>
            <pc:sldMk cId="2236868669" sldId="275"/>
            <ac:picMk id="11" creationId="{E8AA9E34-7310-434F-808C-C12B218F75B4}"/>
          </ac:picMkLst>
        </pc:picChg>
        <pc:picChg chg="add del">
          <ac:chgData name="邱泓裕" userId="2b5da6c3-6ae0-4bef-90ec-ac80267d8dff" providerId="ADAL" clId="{0F276F45-376D-4261-A89B-83104BBE6715}" dt="2024-03-05T08:08:04.344" v="1809" actId="22"/>
          <ac:picMkLst>
            <pc:docMk/>
            <pc:sldMk cId="2236868669" sldId="275"/>
            <ac:picMk id="13" creationId="{0B8DA5F2-AFAC-4F3B-B8F9-8F7AB81F62AC}"/>
          </ac:picMkLst>
        </pc:picChg>
        <pc:picChg chg="add mod modCrop">
          <ac:chgData name="邱泓裕" userId="2b5da6c3-6ae0-4bef-90ec-ac80267d8dff" providerId="ADAL" clId="{0F276F45-376D-4261-A89B-83104BBE6715}" dt="2024-03-07T03:17:03.334" v="2338" actId="1076"/>
          <ac:picMkLst>
            <pc:docMk/>
            <pc:sldMk cId="2236868669" sldId="275"/>
            <ac:picMk id="15" creationId="{83A337A3-AB23-426B-90FB-D816D76B6542}"/>
          </ac:picMkLst>
        </pc:picChg>
        <pc:picChg chg="add mod">
          <ac:chgData name="邱泓裕" userId="2b5da6c3-6ae0-4bef-90ec-ac80267d8dff" providerId="ADAL" clId="{0F276F45-376D-4261-A89B-83104BBE6715}" dt="2024-03-07T03:17:07.165" v="2339" actId="1076"/>
          <ac:picMkLst>
            <pc:docMk/>
            <pc:sldMk cId="2236868669" sldId="275"/>
            <ac:picMk id="16" creationId="{CF06A384-F58D-4CB5-BBDE-7A59EA4B10DA}"/>
          </ac:picMkLst>
        </pc:picChg>
        <pc:picChg chg="add mod">
          <ac:chgData name="邱泓裕" userId="2b5da6c3-6ae0-4bef-90ec-ac80267d8dff" providerId="ADAL" clId="{0F276F45-376D-4261-A89B-83104BBE6715}" dt="2024-03-06T18:31:09.500" v="2115" actId="1076"/>
          <ac:picMkLst>
            <pc:docMk/>
            <pc:sldMk cId="2236868669" sldId="275"/>
            <ac:picMk id="17" creationId="{7ECCD205-79C5-43E3-AEB6-36B72F14E965}"/>
          </ac:picMkLst>
        </pc:picChg>
      </pc:sldChg>
      <pc:sldChg chg="addSp delSp modSp new mod ord modShow">
        <pc:chgData name="邱泓裕" userId="2b5da6c3-6ae0-4bef-90ec-ac80267d8dff" providerId="ADAL" clId="{0F276F45-376D-4261-A89B-83104BBE6715}" dt="2024-03-07T07:04:14.561" v="3059" actId="729"/>
        <pc:sldMkLst>
          <pc:docMk/>
          <pc:sldMk cId="3577829885" sldId="276"/>
        </pc:sldMkLst>
        <pc:spChg chg="mod">
          <ac:chgData name="邱泓裕" userId="2b5da6c3-6ae0-4bef-90ec-ac80267d8dff" providerId="ADAL" clId="{0F276F45-376D-4261-A89B-83104BBE6715}" dt="2024-03-05T08:26:56.909" v="1990" actId="20577"/>
          <ac:spMkLst>
            <pc:docMk/>
            <pc:sldMk cId="3577829885" sldId="276"/>
            <ac:spMk id="2" creationId="{865BD745-9AB4-49D6-8FD2-9DFB948EE179}"/>
          </ac:spMkLst>
        </pc:spChg>
        <pc:spChg chg="mod">
          <ac:chgData name="邱泓裕" userId="2b5da6c3-6ae0-4bef-90ec-ac80267d8dff" providerId="ADAL" clId="{0F276F45-376D-4261-A89B-83104BBE6715}" dt="2024-03-05T08:43:33.504" v="2114" actId="20577"/>
          <ac:spMkLst>
            <pc:docMk/>
            <pc:sldMk cId="3577829885" sldId="276"/>
            <ac:spMk id="3" creationId="{A2041DA4-E62E-4715-8B57-B88E29B8E1B8}"/>
          </ac:spMkLst>
        </pc:spChg>
        <pc:picChg chg="add del mod">
          <ac:chgData name="邱泓裕" userId="2b5da6c3-6ae0-4bef-90ec-ac80267d8dff" providerId="ADAL" clId="{0F276F45-376D-4261-A89B-83104BBE6715}" dt="2024-03-05T08:42:42.913" v="2069" actId="478"/>
          <ac:picMkLst>
            <pc:docMk/>
            <pc:sldMk cId="3577829885" sldId="276"/>
            <ac:picMk id="6" creationId="{6C64602B-81A5-4439-9864-5A5B13FD982E}"/>
          </ac:picMkLst>
        </pc:picChg>
      </pc:sldChg>
      <pc:sldChg chg="addSp modSp new mod">
        <pc:chgData name="邱泓裕" userId="2b5da6c3-6ae0-4bef-90ec-ac80267d8dff" providerId="ADAL" clId="{0F276F45-376D-4261-A89B-83104BBE6715}" dt="2024-03-07T07:07:11.578" v="3077" actId="1076"/>
        <pc:sldMkLst>
          <pc:docMk/>
          <pc:sldMk cId="816493081" sldId="277"/>
        </pc:sldMkLst>
        <pc:spChg chg="mod">
          <ac:chgData name="邱泓裕" userId="2b5da6c3-6ae0-4bef-90ec-ac80267d8dff" providerId="ADAL" clId="{0F276F45-376D-4261-A89B-83104BBE6715}" dt="2024-03-07T02:55:52.536" v="2117"/>
          <ac:spMkLst>
            <pc:docMk/>
            <pc:sldMk cId="816493081" sldId="277"/>
            <ac:spMk id="2" creationId="{3DCA940E-603D-45E0-A0DC-80BF415ABEC6}"/>
          </ac:spMkLst>
        </pc:spChg>
        <pc:spChg chg="mod">
          <ac:chgData name="邱泓裕" userId="2b5da6c3-6ae0-4bef-90ec-ac80267d8dff" providerId="ADAL" clId="{0F276F45-376D-4261-A89B-83104BBE6715}" dt="2024-03-07T04:13:31.509" v="3029" actId="20577"/>
          <ac:spMkLst>
            <pc:docMk/>
            <pc:sldMk cId="816493081" sldId="277"/>
            <ac:spMk id="3" creationId="{9E6CF0E1-53CC-4176-9DD4-4C6B4E5D36A3}"/>
          </ac:spMkLst>
        </pc:spChg>
        <pc:spChg chg="add mod">
          <ac:chgData name="邱泓裕" userId="2b5da6c3-6ae0-4bef-90ec-ac80267d8dff" providerId="ADAL" clId="{0F276F45-376D-4261-A89B-83104BBE6715}" dt="2024-03-07T03:58:15.025" v="2734" actId="1076"/>
          <ac:spMkLst>
            <pc:docMk/>
            <pc:sldMk cId="816493081" sldId="277"/>
            <ac:spMk id="6" creationId="{49CA5FDE-A6DD-411C-84BD-44B48521BCD1}"/>
          </ac:spMkLst>
        </pc:spChg>
        <pc:spChg chg="add mod">
          <ac:chgData name="邱泓裕" userId="2b5da6c3-6ae0-4bef-90ec-ac80267d8dff" providerId="ADAL" clId="{0F276F45-376D-4261-A89B-83104BBE6715}" dt="2024-03-07T03:52:21.213" v="2696" actId="403"/>
          <ac:spMkLst>
            <pc:docMk/>
            <pc:sldMk cId="816493081" sldId="277"/>
            <ac:spMk id="9" creationId="{B1E38EBF-84F1-4008-BD3C-FA4A0C8E5F1F}"/>
          </ac:spMkLst>
        </pc:spChg>
        <pc:spChg chg="add mod">
          <ac:chgData name="邱泓裕" userId="2b5da6c3-6ae0-4bef-90ec-ac80267d8dff" providerId="ADAL" clId="{0F276F45-376D-4261-A89B-83104BBE6715}" dt="2024-03-07T07:06:10.614" v="3064" actId="164"/>
          <ac:spMkLst>
            <pc:docMk/>
            <pc:sldMk cId="816493081" sldId="277"/>
            <ac:spMk id="15" creationId="{42DFE6B5-5AA5-4B51-9D0F-3C0E05BC291D}"/>
          </ac:spMkLst>
        </pc:spChg>
        <pc:spChg chg="add mod">
          <ac:chgData name="邱泓裕" userId="2b5da6c3-6ae0-4bef-90ec-ac80267d8dff" providerId="ADAL" clId="{0F276F45-376D-4261-A89B-83104BBE6715}" dt="2024-03-07T07:05:57.392" v="3060" actId="164"/>
          <ac:spMkLst>
            <pc:docMk/>
            <pc:sldMk cId="816493081" sldId="277"/>
            <ac:spMk id="18" creationId="{95B9AEE0-6D2A-4A60-B857-C55A17D84D72}"/>
          </ac:spMkLst>
        </pc:spChg>
        <pc:spChg chg="add mod">
          <ac:chgData name="邱泓裕" userId="2b5da6c3-6ae0-4bef-90ec-ac80267d8dff" providerId="ADAL" clId="{0F276F45-376D-4261-A89B-83104BBE6715}" dt="2024-03-07T07:06:59.046" v="3074" actId="164"/>
          <ac:spMkLst>
            <pc:docMk/>
            <pc:sldMk cId="816493081" sldId="277"/>
            <ac:spMk id="21" creationId="{F84252E5-2F1B-4756-8D16-A5FD6C835311}"/>
          </ac:spMkLst>
        </pc:spChg>
        <pc:grpChg chg="add mod">
          <ac:chgData name="邱泓裕" userId="2b5da6c3-6ae0-4bef-90ec-ac80267d8dff" providerId="ADAL" clId="{0F276F45-376D-4261-A89B-83104BBE6715}" dt="2024-03-07T03:52:36.693" v="2700" actId="14100"/>
          <ac:grpSpMkLst>
            <pc:docMk/>
            <pc:sldMk cId="816493081" sldId="277"/>
            <ac:grpSpMk id="10" creationId="{F59ED061-E9D0-43F3-861A-10D00AFF234F}"/>
          </ac:grpSpMkLst>
        </pc:grpChg>
        <pc:grpChg chg="add mod">
          <ac:chgData name="邱泓裕" userId="2b5da6c3-6ae0-4bef-90ec-ac80267d8dff" providerId="ADAL" clId="{0F276F45-376D-4261-A89B-83104BBE6715}" dt="2024-03-07T07:06:36.943" v="3068" actId="1076"/>
          <ac:grpSpMkLst>
            <pc:docMk/>
            <pc:sldMk cId="816493081" sldId="277"/>
            <ac:grpSpMk id="11" creationId="{7A78DEB9-6A1F-4CE3-B9F2-2F92EA100E50}"/>
          </ac:grpSpMkLst>
        </pc:grpChg>
        <pc:grpChg chg="add mod">
          <ac:chgData name="邱泓裕" userId="2b5da6c3-6ae0-4bef-90ec-ac80267d8dff" providerId="ADAL" clId="{0F276F45-376D-4261-A89B-83104BBE6715}" dt="2024-03-07T07:06:18.700" v="3066" actId="1076"/>
          <ac:grpSpMkLst>
            <pc:docMk/>
            <pc:sldMk cId="816493081" sldId="277"/>
            <ac:grpSpMk id="22" creationId="{171CF029-2266-406D-8F96-EC625EEB175A}"/>
          </ac:grpSpMkLst>
        </pc:grpChg>
        <pc:grpChg chg="add mod">
          <ac:chgData name="邱泓裕" userId="2b5da6c3-6ae0-4bef-90ec-ac80267d8dff" providerId="ADAL" clId="{0F276F45-376D-4261-A89B-83104BBE6715}" dt="2024-03-07T07:06:42.788" v="3069" actId="1076"/>
          <ac:grpSpMkLst>
            <pc:docMk/>
            <pc:sldMk cId="816493081" sldId="277"/>
            <ac:grpSpMk id="23" creationId="{7B1EF644-19E5-4019-BB5A-D0661BF97591}"/>
          </ac:grpSpMkLst>
        </pc:grpChg>
        <pc:grpChg chg="add mod ord">
          <ac:chgData name="邱泓裕" userId="2b5da6c3-6ae0-4bef-90ec-ac80267d8dff" providerId="ADAL" clId="{0F276F45-376D-4261-A89B-83104BBE6715}" dt="2024-03-07T07:07:11.578" v="3077" actId="1076"/>
          <ac:grpSpMkLst>
            <pc:docMk/>
            <pc:sldMk cId="816493081" sldId="277"/>
            <ac:grpSpMk id="24" creationId="{B6B5FA63-9328-4C84-83D8-4B24E069300B}"/>
          </ac:grpSpMkLst>
        </pc:grpChg>
        <pc:picChg chg="add mod">
          <ac:chgData name="邱泓裕" userId="2b5da6c3-6ae0-4bef-90ec-ac80267d8dff" providerId="ADAL" clId="{0F276F45-376D-4261-A89B-83104BBE6715}" dt="2024-03-07T03:59:09.020" v="2760" actId="1076"/>
          <ac:picMkLst>
            <pc:docMk/>
            <pc:sldMk cId="816493081" sldId="277"/>
            <ac:picMk id="5" creationId="{9942CF35-0365-491A-BAF6-7F01C0C4B9E6}"/>
          </ac:picMkLst>
        </pc:picChg>
        <pc:picChg chg="add mod">
          <ac:chgData name="邱泓裕" userId="2b5da6c3-6ae0-4bef-90ec-ac80267d8dff" providerId="ADAL" clId="{0F276F45-376D-4261-A89B-83104BBE6715}" dt="2024-03-07T03:52:12.606" v="2692" actId="164"/>
          <ac:picMkLst>
            <pc:docMk/>
            <pc:sldMk cId="816493081" sldId="277"/>
            <ac:picMk id="8" creationId="{D90A5A62-BC65-41B3-A6B8-0AD97E63B95A}"/>
          </ac:picMkLst>
        </pc:picChg>
        <pc:picChg chg="add mod">
          <ac:chgData name="邱泓裕" userId="2b5da6c3-6ae0-4bef-90ec-ac80267d8dff" providerId="ADAL" clId="{0F276F45-376D-4261-A89B-83104BBE6715}" dt="2024-03-07T03:59:58.615" v="2771" actId="14100"/>
          <ac:picMkLst>
            <pc:docMk/>
            <pc:sldMk cId="816493081" sldId="277"/>
            <ac:picMk id="12" creationId="{BCFED9A6-88F4-43D4-9775-1C6683F96010}"/>
          </ac:picMkLst>
        </pc:picChg>
        <pc:picChg chg="add mod ord">
          <ac:chgData name="邱泓裕" userId="2b5da6c3-6ae0-4bef-90ec-ac80267d8dff" providerId="ADAL" clId="{0F276F45-376D-4261-A89B-83104BBE6715}" dt="2024-03-07T07:06:10.614" v="3064" actId="164"/>
          <ac:picMkLst>
            <pc:docMk/>
            <pc:sldMk cId="816493081" sldId="277"/>
            <ac:picMk id="14" creationId="{37DC3BD2-3D6F-4573-ACC8-F715AAFBB006}"/>
          </ac:picMkLst>
        </pc:picChg>
        <pc:picChg chg="add mod">
          <ac:chgData name="邱泓裕" userId="2b5da6c3-6ae0-4bef-90ec-ac80267d8dff" providerId="ADAL" clId="{0F276F45-376D-4261-A89B-83104BBE6715}" dt="2024-03-07T07:05:57.392" v="3060" actId="164"/>
          <ac:picMkLst>
            <pc:docMk/>
            <pc:sldMk cId="816493081" sldId="277"/>
            <ac:picMk id="17" creationId="{7E48B6BA-77DA-4AC4-A95E-D516FD44639D}"/>
          </ac:picMkLst>
        </pc:picChg>
        <pc:picChg chg="add mod ord">
          <ac:chgData name="邱泓裕" userId="2b5da6c3-6ae0-4bef-90ec-ac80267d8dff" providerId="ADAL" clId="{0F276F45-376D-4261-A89B-83104BBE6715}" dt="2024-03-07T07:06:59.046" v="3074" actId="164"/>
          <ac:picMkLst>
            <pc:docMk/>
            <pc:sldMk cId="816493081" sldId="277"/>
            <ac:picMk id="20" creationId="{96607840-E513-4A98-8030-A8B51A5B6808}"/>
          </ac:picMkLst>
        </pc:picChg>
      </pc:sldChg>
      <pc:sldChg chg="add del">
        <pc:chgData name="邱泓裕" userId="2b5da6c3-6ae0-4bef-90ec-ac80267d8dff" providerId="ADAL" clId="{0F276F45-376D-4261-A89B-83104BBE6715}" dt="2024-03-05T08:27:32.454" v="1994" actId="47"/>
        <pc:sldMkLst>
          <pc:docMk/>
          <pc:sldMk cId="2763553858" sldId="277"/>
        </pc:sldMkLst>
      </pc:sldChg>
      <pc:sldChg chg="addSp delSp modSp add del mod">
        <pc:chgData name="邱泓裕" userId="2b5da6c3-6ae0-4bef-90ec-ac80267d8dff" providerId="ADAL" clId="{0F276F45-376D-4261-A89B-83104BBE6715}" dt="2024-03-05T08:32:46.398" v="2063" actId="47"/>
        <pc:sldMkLst>
          <pc:docMk/>
          <pc:sldMk cId="1169811882" sldId="278"/>
        </pc:sldMkLst>
        <pc:spChg chg="mod">
          <ac:chgData name="邱泓裕" userId="2b5da6c3-6ae0-4bef-90ec-ac80267d8dff" providerId="ADAL" clId="{0F276F45-376D-4261-A89B-83104BBE6715}" dt="2024-03-05T08:29:23.397" v="2038" actId="20577"/>
          <ac:spMkLst>
            <pc:docMk/>
            <pc:sldMk cId="1169811882" sldId="278"/>
            <ac:spMk id="3" creationId="{34236590-AA56-4EDC-9BD8-D3AD224BFF4F}"/>
          </ac:spMkLst>
        </pc:spChg>
        <pc:spChg chg="add del mod">
          <ac:chgData name="邱泓裕" userId="2b5da6c3-6ae0-4bef-90ec-ac80267d8dff" providerId="ADAL" clId="{0F276F45-376D-4261-A89B-83104BBE6715}" dt="2024-03-05T08:32:02.753" v="2062" actId="478"/>
          <ac:spMkLst>
            <pc:docMk/>
            <pc:sldMk cId="1169811882" sldId="278"/>
            <ac:spMk id="5" creationId="{BA92EBFC-FE5D-4799-8177-FFA353E315FF}"/>
          </ac:spMkLst>
        </pc:spChg>
        <pc:spChg chg="add del mod">
          <ac:chgData name="邱泓裕" userId="2b5da6c3-6ae0-4bef-90ec-ac80267d8dff" providerId="ADAL" clId="{0F276F45-376D-4261-A89B-83104BBE6715}" dt="2024-03-05T08:32:00.867" v="2061" actId="478"/>
          <ac:spMkLst>
            <pc:docMk/>
            <pc:sldMk cId="1169811882" sldId="278"/>
            <ac:spMk id="9" creationId="{E7A09CA3-E712-410E-A336-AFFEB11E80FA}"/>
          </ac:spMkLst>
        </pc:spChg>
        <pc:picChg chg="del">
          <ac:chgData name="邱泓裕" userId="2b5da6c3-6ae0-4bef-90ec-ac80267d8dff" providerId="ADAL" clId="{0F276F45-376D-4261-A89B-83104BBE6715}" dt="2024-03-05T08:30:40.088" v="2052" actId="478"/>
          <ac:picMkLst>
            <pc:docMk/>
            <pc:sldMk cId="1169811882" sldId="278"/>
            <ac:picMk id="6" creationId="{DC99E8C3-7DFA-4A5D-87F5-474140B4D66B}"/>
          </ac:picMkLst>
        </pc:picChg>
        <pc:picChg chg="del">
          <ac:chgData name="邱泓裕" userId="2b5da6c3-6ae0-4bef-90ec-ac80267d8dff" providerId="ADAL" clId="{0F276F45-376D-4261-A89B-83104BBE6715}" dt="2024-03-05T08:30:42.133" v="2053" actId="478"/>
          <ac:picMkLst>
            <pc:docMk/>
            <pc:sldMk cId="1169811882" sldId="278"/>
            <ac:picMk id="8" creationId="{3B8CEEE6-9196-4C47-BEBD-98F53C420EDD}"/>
          </ac:picMkLst>
        </pc:picChg>
        <pc:picChg chg="del">
          <ac:chgData name="邱泓裕" userId="2b5da6c3-6ae0-4bef-90ec-ac80267d8dff" providerId="ADAL" clId="{0F276F45-376D-4261-A89B-83104BBE6715}" dt="2024-03-05T08:27:22.587" v="1993" actId="478"/>
          <ac:picMkLst>
            <pc:docMk/>
            <pc:sldMk cId="1169811882" sldId="278"/>
            <ac:picMk id="10" creationId="{6CBD3594-B452-4200-9CE9-812EEEBDF663}"/>
          </ac:picMkLst>
        </pc:picChg>
      </pc:sldChg>
    </pc:docChg>
  </pc:docChgLst>
  <pc:docChgLst>
    <pc:chgData name="邱泓裕" userId="2b5da6c3-6ae0-4bef-90ec-ac80267d8dff" providerId="ADAL" clId="{8A7C1065-55BD-4C3A-BFE8-D6CE981CC961}"/>
    <pc:docChg chg="undo redo custSel addSld delSld modSld sldOrd modSection">
      <pc:chgData name="邱泓裕" userId="2b5da6c3-6ae0-4bef-90ec-ac80267d8dff" providerId="ADAL" clId="{8A7C1065-55BD-4C3A-BFE8-D6CE981CC961}" dt="2024-08-06T07:59:14.508" v="9891"/>
      <pc:docMkLst>
        <pc:docMk/>
      </pc:docMkLst>
      <pc:sldChg chg="modSp mod">
        <pc:chgData name="邱泓裕" userId="2b5da6c3-6ae0-4bef-90ec-ac80267d8dff" providerId="ADAL" clId="{8A7C1065-55BD-4C3A-BFE8-D6CE981CC961}" dt="2024-08-06T04:23:41.324" v="6652" actId="20577"/>
        <pc:sldMkLst>
          <pc:docMk/>
          <pc:sldMk cId="2712467009" sldId="288"/>
        </pc:sldMkLst>
        <pc:spChg chg="mod">
          <ac:chgData name="邱泓裕" userId="2b5da6c3-6ae0-4bef-90ec-ac80267d8dff" providerId="ADAL" clId="{8A7C1065-55BD-4C3A-BFE8-D6CE981CC961}" dt="2024-08-06T04:23:41.324" v="6652" actId="20577"/>
          <ac:spMkLst>
            <pc:docMk/>
            <pc:sldMk cId="2712467009" sldId="288"/>
            <ac:spMk id="4" creationId="{8C06DCE9-E827-4A39-8EB2-F0809DF0ED53}"/>
          </ac:spMkLst>
        </pc:spChg>
      </pc:sldChg>
      <pc:sldChg chg="modAnim">
        <pc:chgData name="邱泓裕" userId="2b5da6c3-6ae0-4bef-90ec-ac80267d8dff" providerId="ADAL" clId="{8A7C1065-55BD-4C3A-BFE8-D6CE981CC961}" dt="2024-08-06T07:49:48.703" v="9878"/>
        <pc:sldMkLst>
          <pc:docMk/>
          <pc:sldMk cId="1337924676" sldId="290"/>
        </pc:sldMkLst>
      </pc:sldChg>
      <pc:sldChg chg="addSp modSp mod modAnim">
        <pc:chgData name="邱泓裕" userId="2b5da6c3-6ae0-4bef-90ec-ac80267d8dff" providerId="ADAL" clId="{8A7C1065-55BD-4C3A-BFE8-D6CE981CC961}" dt="2024-08-06T07:50:04.219" v="9879"/>
        <pc:sldMkLst>
          <pc:docMk/>
          <pc:sldMk cId="2294594721" sldId="291"/>
        </pc:sldMkLst>
        <pc:spChg chg="mod">
          <ac:chgData name="邱泓裕" userId="2b5da6c3-6ae0-4bef-90ec-ac80267d8dff" providerId="ADAL" clId="{8A7C1065-55BD-4C3A-BFE8-D6CE981CC961}" dt="2024-08-06T06:07:51.995" v="8587" actId="2710"/>
          <ac:spMkLst>
            <pc:docMk/>
            <pc:sldMk cId="2294594721" sldId="291"/>
            <ac:spMk id="3" creationId="{4121034C-9C43-451C-A85B-B12C9C83E75D}"/>
          </ac:spMkLst>
        </pc:spChg>
        <pc:spChg chg="add mod">
          <ac:chgData name="邱泓裕" userId="2b5da6c3-6ae0-4bef-90ec-ac80267d8dff" providerId="ADAL" clId="{8A7C1065-55BD-4C3A-BFE8-D6CE981CC961}" dt="2024-08-06T06:07:59.648" v="8590" actId="1076"/>
          <ac:spMkLst>
            <pc:docMk/>
            <pc:sldMk cId="2294594721" sldId="291"/>
            <ac:spMk id="9" creationId="{BBA03FF4-D78B-4C81-80FD-DE83C9645426}"/>
          </ac:spMkLst>
        </pc:spChg>
        <pc:graphicFrameChg chg="mod modGraphic">
          <ac:chgData name="邱泓裕" userId="2b5da6c3-6ae0-4bef-90ec-ac80267d8dff" providerId="ADAL" clId="{8A7C1065-55BD-4C3A-BFE8-D6CE981CC961}" dt="2024-08-06T06:08:04.811" v="8591" actId="1076"/>
          <ac:graphicFrameMkLst>
            <pc:docMk/>
            <pc:sldMk cId="2294594721" sldId="291"/>
            <ac:graphicFrameMk id="18" creationId="{062676ED-E87E-4809-BFCE-283789C9FE68}"/>
          </ac:graphicFrameMkLst>
        </pc:graphicFrameChg>
        <pc:picChg chg="mod">
          <ac:chgData name="邱泓裕" userId="2b5da6c3-6ae0-4bef-90ec-ac80267d8dff" providerId="ADAL" clId="{8A7C1065-55BD-4C3A-BFE8-D6CE981CC961}" dt="2024-08-06T06:07:53.708" v="8588" actId="1076"/>
          <ac:picMkLst>
            <pc:docMk/>
            <pc:sldMk cId="2294594721" sldId="291"/>
            <ac:picMk id="6" creationId="{E8BF2BD4-2FB9-44D9-8E71-2980E14DFF78}"/>
          </ac:picMkLst>
        </pc:picChg>
        <pc:picChg chg="mod">
          <ac:chgData name="邱泓裕" userId="2b5da6c3-6ae0-4bef-90ec-ac80267d8dff" providerId="ADAL" clId="{8A7C1065-55BD-4C3A-BFE8-D6CE981CC961}" dt="2024-08-06T06:07:56.120" v="8589" actId="1076"/>
          <ac:picMkLst>
            <pc:docMk/>
            <pc:sldMk cId="2294594721" sldId="291"/>
            <ac:picMk id="17" creationId="{965226E9-04A8-479F-9FA5-D9C8986EFD3D}"/>
          </ac:picMkLst>
        </pc:picChg>
      </pc:sldChg>
      <pc:sldChg chg="modSp mod">
        <pc:chgData name="邱泓裕" userId="2b5da6c3-6ae0-4bef-90ec-ac80267d8dff" providerId="ADAL" clId="{8A7C1065-55BD-4C3A-BFE8-D6CE981CC961}" dt="2024-08-06T06:08:33.264" v="8596" actId="20577"/>
        <pc:sldMkLst>
          <pc:docMk/>
          <pc:sldMk cId="3352927908" sldId="292"/>
        </pc:sldMkLst>
        <pc:spChg chg="mod">
          <ac:chgData name="邱泓裕" userId="2b5da6c3-6ae0-4bef-90ec-ac80267d8dff" providerId="ADAL" clId="{8A7C1065-55BD-4C3A-BFE8-D6CE981CC961}" dt="2024-08-06T06:08:33.264" v="8596" actId="20577"/>
          <ac:spMkLst>
            <pc:docMk/>
            <pc:sldMk cId="3352927908" sldId="292"/>
            <ac:spMk id="3" creationId="{EFA9132C-7198-4FCC-8B68-4B2F265BB44B}"/>
          </ac:spMkLst>
        </pc:spChg>
      </pc:sldChg>
      <pc:sldChg chg="modSp mod">
        <pc:chgData name="邱泓裕" userId="2b5da6c3-6ae0-4bef-90ec-ac80267d8dff" providerId="ADAL" clId="{8A7C1065-55BD-4C3A-BFE8-D6CE981CC961}" dt="2024-08-06T04:23:52.541" v="6670" actId="20577"/>
        <pc:sldMkLst>
          <pc:docMk/>
          <pc:sldMk cId="163757877" sldId="293"/>
        </pc:sldMkLst>
        <pc:spChg chg="mod">
          <ac:chgData name="邱泓裕" userId="2b5da6c3-6ae0-4bef-90ec-ac80267d8dff" providerId="ADAL" clId="{8A7C1065-55BD-4C3A-BFE8-D6CE981CC961}" dt="2024-08-06T04:23:52.541" v="6670" actId="20577"/>
          <ac:spMkLst>
            <pc:docMk/>
            <pc:sldMk cId="163757877" sldId="293"/>
            <ac:spMk id="4" creationId="{8C06DCE9-E827-4A39-8EB2-F0809DF0ED53}"/>
          </ac:spMkLst>
        </pc:spChg>
      </pc:sldChg>
      <pc:sldChg chg="modSp mod">
        <pc:chgData name="邱泓裕" userId="2b5da6c3-6ae0-4bef-90ec-ac80267d8dff" providerId="ADAL" clId="{8A7C1065-55BD-4C3A-BFE8-D6CE981CC961}" dt="2024-08-06T04:24:05.495" v="6680" actId="27636"/>
        <pc:sldMkLst>
          <pc:docMk/>
          <pc:sldMk cId="1057898514" sldId="294"/>
        </pc:sldMkLst>
        <pc:spChg chg="mod">
          <ac:chgData name="邱泓裕" userId="2b5da6c3-6ae0-4bef-90ec-ac80267d8dff" providerId="ADAL" clId="{8A7C1065-55BD-4C3A-BFE8-D6CE981CC961}" dt="2024-08-06T04:24:05.495" v="6680" actId="27636"/>
          <ac:spMkLst>
            <pc:docMk/>
            <pc:sldMk cId="1057898514" sldId="294"/>
            <ac:spMk id="4" creationId="{8C06DCE9-E827-4A39-8EB2-F0809DF0ED53}"/>
          </ac:spMkLst>
        </pc:spChg>
      </pc:sldChg>
      <pc:sldChg chg="modSp mod">
        <pc:chgData name="邱泓裕" userId="2b5da6c3-6ae0-4bef-90ec-ac80267d8dff" providerId="ADAL" clId="{8A7C1065-55BD-4C3A-BFE8-D6CE981CC961}" dt="2024-08-06T04:24:22.317" v="6687" actId="27636"/>
        <pc:sldMkLst>
          <pc:docMk/>
          <pc:sldMk cId="2299368" sldId="295"/>
        </pc:sldMkLst>
        <pc:spChg chg="mod">
          <ac:chgData name="邱泓裕" userId="2b5da6c3-6ae0-4bef-90ec-ac80267d8dff" providerId="ADAL" clId="{8A7C1065-55BD-4C3A-BFE8-D6CE981CC961}" dt="2024-08-06T04:24:22.317" v="6687" actId="27636"/>
          <ac:spMkLst>
            <pc:docMk/>
            <pc:sldMk cId="2299368" sldId="295"/>
            <ac:spMk id="4" creationId="{8C06DCE9-E827-4A39-8EB2-F0809DF0ED53}"/>
          </ac:spMkLst>
        </pc:spChg>
      </pc:sldChg>
      <pc:sldChg chg="modSp mod">
        <pc:chgData name="邱泓裕" userId="2b5da6c3-6ae0-4bef-90ec-ac80267d8dff" providerId="ADAL" clId="{8A7C1065-55BD-4C3A-BFE8-D6CE981CC961}" dt="2024-08-06T04:24:30.576" v="6694" actId="27636"/>
        <pc:sldMkLst>
          <pc:docMk/>
          <pc:sldMk cId="2528889624" sldId="296"/>
        </pc:sldMkLst>
        <pc:spChg chg="mod">
          <ac:chgData name="邱泓裕" userId="2b5da6c3-6ae0-4bef-90ec-ac80267d8dff" providerId="ADAL" clId="{8A7C1065-55BD-4C3A-BFE8-D6CE981CC961}" dt="2024-08-06T04:24:30.576" v="6694" actId="27636"/>
          <ac:spMkLst>
            <pc:docMk/>
            <pc:sldMk cId="2528889624" sldId="296"/>
            <ac:spMk id="4" creationId="{8C06DCE9-E827-4A39-8EB2-F0809DF0ED53}"/>
          </ac:spMkLst>
        </pc:spChg>
      </pc:sldChg>
      <pc:sldChg chg="modSp mod">
        <pc:chgData name="邱泓裕" userId="2b5da6c3-6ae0-4bef-90ec-ac80267d8dff" providerId="ADAL" clId="{8A7C1065-55BD-4C3A-BFE8-D6CE981CC961}" dt="2024-08-06T06:13:02.975" v="8719" actId="20577"/>
        <pc:sldMkLst>
          <pc:docMk/>
          <pc:sldMk cId="84247561" sldId="299"/>
        </pc:sldMkLst>
        <pc:spChg chg="mod">
          <ac:chgData name="邱泓裕" userId="2b5da6c3-6ae0-4bef-90ec-ac80267d8dff" providerId="ADAL" clId="{8A7C1065-55BD-4C3A-BFE8-D6CE981CC961}" dt="2024-08-06T06:13:02.975" v="8719" actId="20577"/>
          <ac:spMkLst>
            <pc:docMk/>
            <pc:sldMk cId="84247561" sldId="299"/>
            <ac:spMk id="3" creationId="{BC83454C-CA5D-4C82-9E6E-637E61211673}"/>
          </ac:spMkLst>
        </pc:spChg>
        <pc:spChg chg="mod">
          <ac:chgData name="邱泓裕" userId="2b5da6c3-6ae0-4bef-90ec-ac80267d8dff" providerId="ADAL" clId="{8A7C1065-55BD-4C3A-BFE8-D6CE981CC961}" dt="2024-08-06T06:13:00.998" v="8717" actId="20577"/>
          <ac:spMkLst>
            <pc:docMk/>
            <pc:sldMk cId="84247561" sldId="299"/>
            <ac:spMk id="55" creationId="{15B5CA40-0D35-4CE8-8AD2-C648BF6D38C8}"/>
          </ac:spMkLst>
        </pc:spChg>
      </pc:sldChg>
      <pc:sldChg chg="addSp modSp mod modAnim">
        <pc:chgData name="邱泓裕" userId="2b5da6c3-6ae0-4bef-90ec-ac80267d8dff" providerId="ADAL" clId="{8A7C1065-55BD-4C3A-BFE8-D6CE981CC961}" dt="2024-07-30T09:22:19.303" v="1731"/>
        <pc:sldMkLst>
          <pc:docMk/>
          <pc:sldMk cId="1369237409" sldId="300"/>
        </pc:sldMkLst>
        <pc:grpChg chg="add mod">
          <ac:chgData name="邱泓裕" userId="2b5da6c3-6ae0-4bef-90ec-ac80267d8dff" providerId="ADAL" clId="{8A7C1065-55BD-4C3A-BFE8-D6CE981CC961}" dt="2024-07-30T09:21:39.487" v="1720" actId="164"/>
          <ac:grpSpMkLst>
            <pc:docMk/>
            <pc:sldMk cId="1369237409" sldId="300"/>
            <ac:grpSpMk id="4" creationId="{70279AD7-6744-492E-8999-F950CE4E859F}"/>
          </ac:grpSpMkLst>
        </pc:grpChg>
        <pc:picChg chg="add mod modCrop">
          <ac:chgData name="邱泓裕" userId="2b5da6c3-6ae0-4bef-90ec-ac80267d8dff" providerId="ADAL" clId="{8A7C1065-55BD-4C3A-BFE8-D6CE981CC961}" dt="2024-07-30T09:20:38.988" v="1705" actId="732"/>
          <ac:picMkLst>
            <pc:docMk/>
            <pc:sldMk cId="1369237409" sldId="300"/>
            <ac:picMk id="7" creationId="{E689F444-18BA-43C8-8E86-2A619455233D}"/>
          </ac:picMkLst>
        </pc:picChg>
        <pc:picChg chg="add mod modCrop">
          <ac:chgData name="邱泓裕" userId="2b5da6c3-6ae0-4bef-90ec-ac80267d8dff" providerId="ADAL" clId="{8A7C1065-55BD-4C3A-BFE8-D6CE981CC961}" dt="2024-07-30T09:21:39.487" v="1720" actId="164"/>
          <ac:picMkLst>
            <pc:docMk/>
            <pc:sldMk cId="1369237409" sldId="300"/>
            <ac:picMk id="8" creationId="{BEDA9A47-01D5-4E50-82D2-608F9ADE2E54}"/>
          </ac:picMkLst>
        </pc:picChg>
        <pc:picChg chg="add mod ord">
          <ac:chgData name="邱泓裕" userId="2b5da6c3-6ae0-4bef-90ec-ac80267d8dff" providerId="ADAL" clId="{8A7C1065-55BD-4C3A-BFE8-D6CE981CC961}" dt="2024-07-30T09:21:05.521" v="1711" actId="167"/>
          <ac:picMkLst>
            <pc:docMk/>
            <pc:sldMk cId="1369237409" sldId="300"/>
            <ac:picMk id="9" creationId="{83840743-95E3-4E4E-818F-A65E370CAD53}"/>
          </ac:picMkLst>
        </pc:picChg>
        <pc:picChg chg="add mod modCrop">
          <ac:chgData name="邱泓裕" userId="2b5da6c3-6ae0-4bef-90ec-ac80267d8dff" providerId="ADAL" clId="{8A7C1065-55BD-4C3A-BFE8-D6CE981CC961}" dt="2024-07-30T09:21:39.487" v="1720" actId="164"/>
          <ac:picMkLst>
            <pc:docMk/>
            <pc:sldMk cId="1369237409" sldId="300"/>
            <ac:picMk id="10" creationId="{C4DB07A9-C844-4C6B-B6D6-35108E121252}"/>
          </ac:picMkLst>
        </pc:picChg>
        <pc:picChg chg="mod modCrop">
          <ac:chgData name="邱泓裕" userId="2b5da6c3-6ae0-4bef-90ec-ac80267d8dff" providerId="ADAL" clId="{8A7C1065-55BD-4C3A-BFE8-D6CE981CC961}" dt="2024-07-30T09:20:19.620" v="1697" actId="732"/>
          <ac:picMkLst>
            <pc:docMk/>
            <pc:sldMk cId="1369237409" sldId="300"/>
            <ac:picMk id="36" creationId="{0CFB3760-AED6-48A7-A3E5-3F84418216D6}"/>
          </ac:picMkLst>
        </pc:picChg>
      </pc:sldChg>
      <pc:sldChg chg="modSp mod addAnim delAnim modAnim">
        <pc:chgData name="邱泓裕" userId="2b5da6c3-6ae0-4bef-90ec-ac80267d8dff" providerId="ADAL" clId="{8A7C1065-55BD-4C3A-BFE8-D6CE981CC961}" dt="2024-08-06T06:14:56.588" v="8772" actId="20577"/>
        <pc:sldMkLst>
          <pc:docMk/>
          <pc:sldMk cId="873069295" sldId="301"/>
        </pc:sldMkLst>
        <pc:spChg chg="mod">
          <ac:chgData name="邱泓裕" userId="2b5da6c3-6ae0-4bef-90ec-ac80267d8dff" providerId="ADAL" clId="{8A7C1065-55BD-4C3A-BFE8-D6CE981CC961}" dt="2024-08-06T06:08:40.390" v="8600" actId="20577"/>
          <ac:spMkLst>
            <pc:docMk/>
            <pc:sldMk cId="873069295" sldId="301"/>
            <ac:spMk id="4" creationId="{B0BB405D-C7EC-41F7-B7B1-C450F36EC266}"/>
          </ac:spMkLst>
        </pc:spChg>
        <pc:spChg chg="mod">
          <ac:chgData name="邱泓裕" userId="2b5da6c3-6ae0-4bef-90ec-ac80267d8dff" providerId="ADAL" clId="{8A7C1065-55BD-4C3A-BFE8-D6CE981CC961}" dt="2024-08-06T06:14:56.588" v="8772" actId="20577"/>
          <ac:spMkLst>
            <pc:docMk/>
            <pc:sldMk cId="873069295" sldId="301"/>
            <ac:spMk id="9" creationId="{18982697-F74F-4026-B874-3EA667CDCFF1}"/>
          </ac:spMkLst>
        </pc:spChg>
        <pc:graphicFrameChg chg="mod modGraphic">
          <ac:chgData name="邱泓裕" userId="2b5da6c3-6ae0-4bef-90ec-ac80267d8dff" providerId="ADAL" clId="{8A7C1065-55BD-4C3A-BFE8-D6CE981CC961}" dt="2024-08-06T06:11:42.963" v="8664" actId="1076"/>
          <ac:graphicFrameMkLst>
            <pc:docMk/>
            <pc:sldMk cId="873069295" sldId="301"/>
            <ac:graphicFrameMk id="7" creationId="{B62EBECB-7094-4356-B9E7-1C7451D98A54}"/>
          </ac:graphicFrameMkLst>
        </pc:graphicFrameChg>
        <pc:picChg chg="mod">
          <ac:chgData name="邱泓裕" userId="2b5da6c3-6ae0-4bef-90ec-ac80267d8dff" providerId="ADAL" clId="{8A7C1065-55BD-4C3A-BFE8-D6CE981CC961}" dt="2024-07-30T09:22:43.300" v="1733" actId="1076"/>
          <ac:picMkLst>
            <pc:docMk/>
            <pc:sldMk cId="873069295" sldId="301"/>
            <ac:picMk id="6" creationId="{88F1170E-34E0-4FCB-849D-560D1DBE8B4F}"/>
          </ac:picMkLst>
        </pc:picChg>
      </pc:sldChg>
      <pc:sldChg chg="modSp mod">
        <pc:chgData name="邱泓裕" userId="2b5da6c3-6ae0-4bef-90ec-ac80267d8dff" providerId="ADAL" clId="{8A7C1065-55BD-4C3A-BFE8-D6CE981CC961}" dt="2024-07-30T11:12:05.102" v="4627" actId="20577"/>
        <pc:sldMkLst>
          <pc:docMk/>
          <pc:sldMk cId="385541803" sldId="304"/>
        </pc:sldMkLst>
        <pc:spChg chg="mod">
          <ac:chgData name="邱泓裕" userId="2b5da6c3-6ae0-4bef-90ec-ac80267d8dff" providerId="ADAL" clId="{8A7C1065-55BD-4C3A-BFE8-D6CE981CC961}" dt="2024-07-30T11:12:05.102" v="4627" actId="20577"/>
          <ac:spMkLst>
            <pc:docMk/>
            <pc:sldMk cId="385541803" sldId="304"/>
            <ac:spMk id="3" creationId="{EA1CCC69-E4A9-4C0E-804D-909BEEF342A1}"/>
          </ac:spMkLst>
        </pc:spChg>
      </pc:sldChg>
      <pc:sldChg chg="modSp mod">
        <pc:chgData name="邱泓裕" userId="2b5da6c3-6ae0-4bef-90ec-ac80267d8dff" providerId="ADAL" clId="{8A7C1065-55BD-4C3A-BFE8-D6CE981CC961}" dt="2024-08-06T06:10:37.834" v="8641" actId="20577"/>
        <pc:sldMkLst>
          <pc:docMk/>
          <pc:sldMk cId="4083448028" sldId="307"/>
        </pc:sldMkLst>
        <pc:spChg chg="mod">
          <ac:chgData name="邱泓裕" userId="2b5da6c3-6ae0-4bef-90ec-ac80267d8dff" providerId="ADAL" clId="{8A7C1065-55BD-4C3A-BFE8-D6CE981CC961}" dt="2024-08-06T06:10:34.872" v="8639" actId="20577"/>
          <ac:spMkLst>
            <pc:docMk/>
            <pc:sldMk cId="4083448028" sldId="307"/>
            <ac:spMk id="18" creationId="{31AF1175-511E-4F0E-8944-D5BE07D7225D}"/>
          </ac:spMkLst>
        </pc:spChg>
        <pc:spChg chg="mod">
          <ac:chgData name="邱泓裕" userId="2b5da6c3-6ae0-4bef-90ec-ac80267d8dff" providerId="ADAL" clId="{8A7C1065-55BD-4C3A-BFE8-D6CE981CC961}" dt="2024-08-06T06:10:37.834" v="8641" actId="20577"/>
          <ac:spMkLst>
            <pc:docMk/>
            <pc:sldMk cId="4083448028" sldId="307"/>
            <ac:spMk id="19" creationId="{649D26A4-077A-4E65-BBD3-AE3B6528FC9C}"/>
          </ac:spMkLst>
        </pc:spChg>
      </pc:sldChg>
      <pc:sldChg chg="addSp delSp modSp mod modAnim">
        <pc:chgData name="邱泓裕" userId="2b5da6c3-6ae0-4bef-90ec-ac80267d8dff" providerId="ADAL" clId="{8A7C1065-55BD-4C3A-BFE8-D6CE981CC961}" dt="2024-08-06T06:11:00.247" v="8645" actId="20577"/>
        <pc:sldMkLst>
          <pc:docMk/>
          <pc:sldMk cId="1051042116" sldId="309"/>
        </pc:sldMkLst>
        <pc:spChg chg="mod">
          <ac:chgData name="邱泓裕" userId="2b5da6c3-6ae0-4bef-90ec-ac80267d8dff" providerId="ADAL" clId="{8A7C1065-55BD-4C3A-BFE8-D6CE981CC961}" dt="2024-07-30T07:34:58.364" v="523" actId="20577"/>
          <ac:spMkLst>
            <pc:docMk/>
            <pc:sldMk cId="1051042116" sldId="309"/>
            <ac:spMk id="3" creationId="{2574498D-794F-4C52-AB52-FF7599FE6C2A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9" creationId="{F248D09F-5452-4313-B3BB-D98B3FE61A72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10" creationId="{C5E2EF8B-6CD2-4B07-862C-5376BDD1BEFB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12" creationId="{BF6AF285-DE4C-4F71-A4A2-3244F9677F3C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13" creationId="{A7B6DE3D-A12B-4FEC-9234-021788D253AE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15" creationId="{53229652-020C-415B-80BE-198CFC6B9CFF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16" creationId="{4B1862FA-C62F-42E5-ABF3-327C1303D39F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17" creationId="{884F2B18-0B6A-4DD9-A2ED-83E8FC17D592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18" creationId="{8989D741-055F-4F01-9F17-CF6903AABF6E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19" creationId="{CCE22FCE-E52C-4F40-9B89-F44366858913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21" creationId="{E12CE13F-4B4B-4F50-AF60-E0C57EA9221C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22" creationId="{F2F9C99C-A500-4A4B-A16F-AD2F045BF708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23" creationId="{B630DBE0-7FD6-4A64-9DBA-BB6F58F0D2F2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25" creationId="{63D55865-17FD-4516-A8D2-87F60A699D7C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26" creationId="{126DB249-46B6-40EF-A554-F40D3FDEEA40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27" creationId="{720BDFCB-879F-4EDF-893A-6AA7C716558B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28" creationId="{68D3ED65-8979-4B3D-A926-661D897E401D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29" creationId="{E0BEDF65-50D4-438C-801A-D2B4C4EB9C83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39" creationId="{4C20BF95-33EB-4075-91E9-8F8102510DF9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45" creationId="{F1A68543-D205-4E39-ACC7-FD9BD3BBF0C3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46" creationId="{DDCC9F97-BCBA-44AD-950A-2062C54ABDB8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47" creationId="{CAA85CBA-C555-45C2-AC7A-3BE2FAD0A7C5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48" creationId="{B172BC8F-E070-43E2-AC86-A2D0E6346191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49" creationId="{C983ED8D-2C41-4330-9F20-D995EF7B6FF4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51" creationId="{CE8AB646-FC0D-4B02-B8EA-08526F324BF8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52" creationId="{6C9D751A-CC3A-4763-A957-6640845B3FBA}"/>
          </ac:spMkLst>
        </pc:spChg>
        <pc:spChg chg="add del mod">
          <ac:chgData name="邱泓裕" userId="2b5da6c3-6ae0-4bef-90ec-ac80267d8dff" providerId="ADAL" clId="{8A7C1065-55BD-4C3A-BFE8-D6CE981CC961}" dt="2024-07-30T07:21:57.123" v="2"/>
          <ac:spMkLst>
            <pc:docMk/>
            <pc:sldMk cId="1051042116" sldId="309"/>
            <ac:spMk id="54" creationId="{D669CE4B-352D-40CF-87AA-A21382F9A7FA}"/>
          </ac:spMkLst>
        </pc:spChg>
        <pc:spChg chg="add del mod">
          <ac:chgData name="邱泓裕" userId="2b5da6c3-6ae0-4bef-90ec-ac80267d8dff" providerId="ADAL" clId="{8A7C1065-55BD-4C3A-BFE8-D6CE981CC961}" dt="2024-07-30T07:26:36.254" v="139" actId="478"/>
          <ac:spMkLst>
            <pc:docMk/>
            <pc:sldMk cId="1051042116" sldId="309"/>
            <ac:spMk id="57" creationId="{6846DBE4-FB9C-42BD-8B3B-5360B77BFF99}"/>
          </ac:spMkLst>
        </pc:spChg>
        <pc:spChg chg="add mod">
          <ac:chgData name="邱泓裕" userId="2b5da6c3-6ae0-4bef-90ec-ac80267d8dff" providerId="ADAL" clId="{8A7C1065-55BD-4C3A-BFE8-D6CE981CC961}" dt="2024-07-30T07:35:21.432" v="537" actId="27636"/>
          <ac:spMkLst>
            <pc:docMk/>
            <pc:sldMk cId="1051042116" sldId="309"/>
            <ac:spMk id="58" creationId="{1F15E6F9-C6DF-4DDC-8722-20BEA2B0940A}"/>
          </ac:spMkLst>
        </pc:spChg>
        <pc:spChg chg="add mod">
          <ac:chgData name="邱泓裕" userId="2b5da6c3-6ae0-4bef-90ec-ac80267d8dff" providerId="ADAL" clId="{8A7C1065-55BD-4C3A-BFE8-D6CE981CC961}" dt="2024-08-06T06:10:57.380" v="8643" actId="20577"/>
          <ac:spMkLst>
            <pc:docMk/>
            <pc:sldMk cId="1051042116" sldId="309"/>
            <ac:spMk id="60" creationId="{D4E8D9D3-C6DA-4C31-A5B6-58E6F32EBD23}"/>
          </ac:spMkLst>
        </pc:spChg>
        <pc:spChg chg="add mod">
          <ac:chgData name="邱泓裕" userId="2b5da6c3-6ae0-4bef-90ec-ac80267d8dff" providerId="ADAL" clId="{8A7C1065-55BD-4C3A-BFE8-D6CE981CC961}" dt="2024-08-06T06:11:00.247" v="8645" actId="20577"/>
          <ac:spMkLst>
            <pc:docMk/>
            <pc:sldMk cId="1051042116" sldId="309"/>
            <ac:spMk id="61" creationId="{6560A23C-6977-46B5-8B6D-B5550BCE5A7E}"/>
          </ac:spMkLst>
        </pc:spChg>
        <pc:picChg chg="del">
          <ac:chgData name="邱泓裕" userId="2b5da6c3-6ae0-4bef-90ec-ac80267d8dff" providerId="ADAL" clId="{8A7C1065-55BD-4C3A-BFE8-D6CE981CC961}" dt="2024-07-30T07:21:44.249" v="0" actId="478"/>
          <ac:picMkLst>
            <pc:docMk/>
            <pc:sldMk cId="1051042116" sldId="309"/>
            <ac:picMk id="4" creationId="{6FDA717C-ED1C-4681-86D1-2E8ECD99BF56}"/>
          </ac:picMkLst>
        </pc:picChg>
        <pc:picChg chg="mod">
          <ac:chgData name="邱泓裕" userId="2b5da6c3-6ae0-4bef-90ec-ac80267d8dff" providerId="ADAL" clId="{8A7C1065-55BD-4C3A-BFE8-D6CE981CC961}" dt="2024-07-30T07:35:46.142" v="539" actId="1076"/>
          <ac:picMkLst>
            <pc:docMk/>
            <pc:sldMk cId="1051042116" sldId="309"/>
            <ac:picMk id="6" creationId="{1317DD25-412F-409E-BE94-A0336176164B}"/>
          </ac:picMkLst>
        </pc:picChg>
        <pc:picChg chg="add del mod modCrop">
          <ac:chgData name="邱泓裕" userId="2b5da6c3-6ae0-4bef-90ec-ac80267d8dff" providerId="ADAL" clId="{8A7C1065-55BD-4C3A-BFE8-D6CE981CC961}" dt="2024-07-30T07:29:13.594" v="331" actId="478"/>
          <ac:picMkLst>
            <pc:docMk/>
            <pc:sldMk cId="1051042116" sldId="309"/>
            <ac:picMk id="7" creationId="{E8E5B1C3-F653-4766-932A-83C05696A4D8}"/>
          </ac:picMkLst>
        </pc:picChg>
        <pc:picChg chg="add mod">
          <ac:chgData name="邱泓裕" userId="2b5da6c3-6ae0-4bef-90ec-ac80267d8dff" providerId="ADAL" clId="{8A7C1065-55BD-4C3A-BFE8-D6CE981CC961}" dt="2024-07-30T08:04:08.259" v="584" actId="1076"/>
          <ac:picMkLst>
            <pc:docMk/>
            <pc:sldMk cId="1051042116" sldId="309"/>
            <ac:picMk id="59" creationId="{94806971-C218-42A4-960D-356934B69AC9}"/>
          </ac:picMkLst>
        </pc:pic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11" creationId="{32E46944-4689-4154-818F-5D0686CA66D4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14" creationId="{DFB0F578-F3B7-42B8-93F6-91FFAB99A20E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20" creationId="{089CD0F7-1DC0-40A0-872F-4BBA3EA5853B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24" creationId="{EEF80BF8-6393-48DD-8C99-7916C34A0E74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30" creationId="{CD76794E-55D7-4EBB-8D53-B5A4B8C3350A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31" creationId="{B5E69FE2-BB25-48FC-9B03-416DB4228231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32" creationId="{DC873554-2C52-43F0-A30D-5BF9D146764F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33" creationId="{F95C0C64-3445-40BC-925D-6F32A603927B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34" creationId="{65694957-4741-446D-8103-B6F939F63E11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35" creationId="{5B3C6342-A2C6-4E73-89D6-34EA055043F6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36" creationId="{82BD6AB7-7986-4CCB-938E-ADA29E18CD16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37" creationId="{8D6E148A-0183-43A0-83E0-32650E3B5841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38" creationId="{ABA84084-475B-4F9B-BF28-09F808E61347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40" creationId="{FFC18F1F-D456-4B3A-9069-86A445156E96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41" creationId="{53975C11-D3B2-46D3-BD0C-672B994032C8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42" creationId="{8B906FCD-4509-44CD-B874-4F75E48FBF46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43" creationId="{72C003B6-385C-4224-BB28-5855187CCE28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44" creationId="{9C902920-2767-4CBC-9AB4-2083EE5A03FA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50" creationId="{0CA31889-DC21-498D-A685-C609681A533F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53" creationId="{4A1480EB-E15C-4734-96D6-51276A8401F5}"/>
          </ac:cxnSpMkLst>
        </pc:cxnChg>
        <pc:cxnChg chg="add del mod">
          <ac:chgData name="邱泓裕" userId="2b5da6c3-6ae0-4bef-90ec-ac80267d8dff" providerId="ADAL" clId="{8A7C1065-55BD-4C3A-BFE8-D6CE981CC961}" dt="2024-07-30T07:21:57.123" v="2"/>
          <ac:cxnSpMkLst>
            <pc:docMk/>
            <pc:sldMk cId="1051042116" sldId="309"/>
            <ac:cxnSpMk id="55" creationId="{ECE1CBDD-93C2-4712-BB3A-86C56D842290}"/>
          </ac:cxnSpMkLst>
        </pc:cxnChg>
      </pc:sldChg>
      <pc:sldChg chg="addSp delSp modSp mod delAnim modAnim">
        <pc:chgData name="邱泓裕" userId="2b5da6c3-6ae0-4bef-90ec-ac80267d8dff" providerId="ADAL" clId="{8A7C1065-55BD-4C3A-BFE8-D6CE981CC961}" dt="2024-08-06T06:12:03.393" v="8679" actId="14100"/>
        <pc:sldMkLst>
          <pc:docMk/>
          <pc:sldMk cId="3213036846" sldId="310"/>
        </pc:sldMkLst>
        <pc:spChg chg="mod">
          <ac:chgData name="邱泓裕" userId="2b5da6c3-6ae0-4bef-90ec-ac80267d8dff" providerId="ADAL" clId="{8A7C1065-55BD-4C3A-BFE8-D6CE981CC961}" dt="2024-07-30T09:11:20.979" v="1569" actId="1076"/>
          <ac:spMkLst>
            <pc:docMk/>
            <pc:sldMk cId="3213036846" sldId="310"/>
            <ac:spMk id="3" creationId="{EA78A867-9C49-4F13-9677-6EC379F27831}"/>
          </ac:spMkLst>
        </pc:spChg>
        <pc:spChg chg="add mod">
          <ac:chgData name="邱泓裕" userId="2b5da6c3-6ae0-4bef-90ec-ac80267d8dff" providerId="ADAL" clId="{8A7C1065-55BD-4C3A-BFE8-D6CE981CC961}" dt="2024-07-30T09:10:01.882" v="1549" actId="1076"/>
          <ac:spMkLst>
            <pc:docMk/>
            <pc:sldMk cId="3213036846" sldId="310"/>
            <ac:spMk id="19" creationId="{F0FA447A-9083-43B6-995D-392935993C7B}"/>
          </ac:spMkLst>
        </pc:spChg>
        <pc:spChg chg="add mod">
          <ac:chgData name="邱泓裕" userId="2b5da6c3-6ae0-4bef-90ec-ac80267d8dff" providerId="ADAL" clId="{8A7C1065-55BD-4C3A-BFE8-D6CE981CC961}" dt="2024-08-06T06:11:53.206" v="8670" actId="20577"/>
          <ac:spMkLst>
            <pc:docMk/>
            <pc:sldMk cId="3213036846" sldId="310"/>
            <ac:spMk id="20" creationId="{52AC8EC4-A44D-4101-842B-0AE4EB5E22D3}"/>
          </ac:spMkLst>
        </pc:spChg>
        <pc:spChg chg="add del mod">
          <ac:chgData name="邱泓裕" userId="2b5da6c3-6ae0-4bef-90ec-ac80267d8dff" providerId="ADAL" clId="{8A7C1065-55BD-4C3A-BFE8-D6CE981CC961}" dt="2024-07-30T09:17:55.740" v="1673" actId="478"/>
          <ac:spMkLst>
            <pc:docMk/>
            <pc:sldMk cId="3213036846" sldId="310"/>
            <ac:spMk id="21" creationId="{E4E0DD83-4E53-42C3-A026-7A1157598C8F}"/>
          </ac:spMkLst>
        </pc:spChg>
        <pc:spChg chg="add del mod">
          <ac:chgData name="邱泓裕" userId="2b5da6c3-6ae0-4bef-90ec-ac80267d8dff" providerId="ADAL" clId="{8A7C1065-55BD-4C3A-BFE8-D6CE981CC961}" dt="2024-07-30T09:17:53.442" v="1672" actId="478"/>
          <ac:spMkLst>
            <pc:docMk/>
            <pc:sldMk cId="3213036846" sldId="310"/>
            <ac:spMk id="22" creationId="{87667364-A6C5-47FC-ABBB-CCDD6E447881}"/>
          </ac:spMkLst>
        </pc:spChg>
        <pc:spChg chg="add mod">
          <ac:chgData name="邱泓裕" userId="2b5da6c3-6ae0-4bef-90ec-ac80267d8dff" providerId="ADAL" clId="{8A7C1065-55BD-4C3A-BFE8-D6CE981CC961}" dt="2024-08-06T06:12:03.393" v="8679" actId="14100"/>
          <ac:spMkLst>
            <pc:docMk/>
            <pc:sldMk cId="3213036846" sldId="310"/>
            <ac:spMk id="24" creationId="{D60D6601-2C5D-4A74-AEBF-BB6D3C95852A}"/>
          </ac:spMkLst>
        </pc:spChg>
        <pc:spChg chg="add mod">
          <ac:chgData name="邱泓裕" userId="2b5da6c3-6ae0-4bef-90ec-ac80267d8dff" providerId="ADAL" clId="{8A7C1065-55BD-4C3A-BFE8-D6CE981CC961}" dt="2024-08-06T06:11:57.895" v="8674" actId="14100"/>
          <ac:spMkLst>
            <pc:docMk/>
            <pc:sldMk cId="3213036846" sldId="310"/>
            <ac:spMk id="25" creationId="{2194AAEB-DE03-4E2C-89BA-3A1E421FAF10}"/>
          </ac:spMkLst>
        </pc:spChg>
        <pc:picChg chg="add del mod">
          <ac:chgData name="邱泓裕" userId="2b5da6c3-6ae0-4bef-90ec-ac80267d8dff" providerId="ADAL" clId="{8A7C1065-55BD-4C3A-BFE8-D6CE981CC961}" dt="2024-07-30T08:01:32.479" v="568" actId="478"/>
          <ac:picMkLst>
            <pc:docMk/>
            <pc:sldMk cId="3213036846" sldId="310"/>
            <ac:picMk id="4" creationId="{8B4C4309-4B4F-49C3-B6FE-2A832BCB2EC6}"/>
          </ac:picMkLst>
        </pc:picChg>
        <pc:picChg chg="del mod">
          <ac:chgData name="邱泓裕" userId="2b5da6c3-6ae0-4bef-90ec-ac80267d8dff" providerId="ADAL" clId="{8A7C1065-55BD-4C3A-BFE8-D6CE981CC961}" dt="2024-07-30T07:46:12.316" v="553" actId="478"/>
          <ac:picMkLst>
            <pc:docMk/>
            <pc:sldMk cId="3213036846" sldId="310"/>
            <ac:picMk id="6" creationId="{A4561A0C-652D-4ADE-BBDF-BB796C9BAA5C}"/>
          </ac:picMkLst>
        </pc:picChg>
        <pc:picChg chg="mod">
          <ac:chgData name="邱泓裕" userId="2b5da6c3-6ae0-4bef-90ec-ac80267d8dff" providerId="ADAL" clId="{8A7C1065-55BD-4C3A-BFE8-D6CE981CC961}" dt="2024-07-30T09:15:10.568" v="1629" actId="1076"/>
          <ac:picMkLst>
            <pc:docMk/>
            <pc:sldMk cId="3213036846" sldId="310"/>
            <ac:picMk id="7" creationId="{333836F5-15F5-4AE3-BD29-68D8D1495DB3}"/>
          </ac:picMkLst>
        </pc:picChg>
        <pc:picChg chg="add del mod">
          <ac:chgData name="邱泓裕" userId="2b5da6c3-6ae0-4bef-90ec-ac80267d8dff" providerId="ADAL" clId="{8A7C1065-55BD-4C3A-BFE8-D6CE981CC961}" dt="2024-07-30T08:01:52.638" v="572" actId="478"/>
          <ac:picMkLst>
            <pc:docMk/>
            <pc:sldMk cId="3213036846" sldId="310"/>
            <ac:picMk id="9" creationId="{00090698-0B04-49CA-91F3-B8EE7FA5FD74}"/>
          </ac:picMkLst>
        </pc:picChg>
        <pc:picChg chg="add del mod">
          <ac:chgData name="邱泓裕" userId="2b5da6c3-6ae0-4bef-90ec-ac80267d8dff" providerId="ADAL" clId="{8A7C1065-55BD-4C3A-BFE8-D6CE981CC961}" dt="2024-07-30T08:40:29.120" v="809" actId="478"/>
          <ac:picMkLst>
            <pc:docMk/>
            <pc:sldMk cId="3213036846" sldId="310"/>
            <ac:picMk id="10" creationId="{C040A5FD-D846-460C-B9F9-2B7121AE0507}"/>
          </ac:picMkLst>
        </pc:picChg>
        <pc:picChg chg="add del mod">
          <ac:chgData name="邱泓裕" userId="2b5da6c3-6ae0-4bef-90ec-ac80267d8dff" providerId="ADAL" clId="{8A7C1065-55BD-4C3A-BFE8-D6CE981CC961}" dt="2024-07-30T08:40:29.440" v="810" actId="478"/>
          <ac:picMkLst>
            <pc:docMk/>
            <pc:sldMk cId="3213036846" sldId="310"/>
            <ac:picMk id="11" creationId="{9F817D29-21EE-4E1E-AF72-B8DE5E326C7B}"/>
          </ac:picMkLst>
        </pc:picChg>
        <pc:picChg chg="add del mod">
          <ac:chgData name="邱泓裕" userId="2b5da6c3-6ae0-4bef-90ec-ac80267d8dff" providerId="ADAL" clId="{8A7C1065-55BD-4C3A-BFE8-D6CE981CC961}" dt="2024-07-30T08:42:21.602" v="815" actId="478"/>
          <ac:picMkLst>
            <pc:docMk/>
            <pc:sldMk cId="3213036846" sldId="310"/>
            <ac:picMk id="12" creationId="{477E1F93-9AAE-479A-886C-6814EDCD486D}"/>
          </ac:picMkLst>
        </pc:picChg>
        <pc:picChg chg="add mod">
          <ac:chgData name="邱泓裕" userId="2b5da6c3-6ae0-4bef-90ec-ac80267d8dff" providerId="ADAL" clId="{8A7C1065-55BD-4C3A-BFE8-D6CE981CC961}" dt="2024-07-30T09:11:24.633" v="1570" actId="1076"/>
          <ac:picMkLst>
            <pc:docMk/>
            <pc:sldMk cId="3213036846" sldId="310"/>
            <ac:picMk id="13" creationId="{F3E470A4-3882-451F-9AAD-083A0F7656CA}"/>
          </ac:picMkLst>
        </pc:picChg>
        <pc:picChg chg="add mod">
          <ac:chgData name="邱泓裕" userId="2b5da6c3-6ae0-4bef-90ec-ac80267d8dff" providerId="ADAL" clId="{8A7C1065-55BD-4C3A-BFE8-D6CE981CC961}" dt="2024-07-30T09:11:24.633" v="1570" actId="1076"/>
          <ac:picMkLst>
            <pc:docMk/>
            <pc:sldMk cId="3213036846" sldId="310"/>
            <ac:picMk id="14" creationId="{8C742DFD-B5EC-488B-8EC3-4B7D385D5D7D}"/>
          </ac:picMkLst>
        </pc:picChg>
        <pc:picChg chg="add mod">
          <ac:chgData name="邱泓裕" userId="2b5da6c3-6ae0-4bef-90ec-ac80267d8dff" providerId="ADAL" clId="{8A7C1065-55BD-4C3A-BFE8-D6CE981CC961}" dt="2024-07-30T09:15:08.793" v="1628" actId="1076"/>
          <ac:picMkLst>
            <pc:docMk/>
            <pc:sldMk cId="3213036846" sldId="310"/>
            <ac:picMk id="16" creationId="{A44988E8-767B-4597-91EF-9BB92143A78F}"/>
          </ac:picMkLst>
        </pc:picChg>
        <pc:picChg chg="add mod ord">
          <ac:chgData name="邱泓裕" userId="2b5da6c3-6ae0-4bef-90ec-ac80267d8dff" providerId="ADAL" clId="{8A7C1065-55BD-4C3A-BFE8-D6CE981CC961}" dt="2024-07-30T09:13:10.113" v="1581" actId="1076"/>
          <ac:picMkLst>
            <pc:docMk/>
            <pc:sldMk cId="3213036846" sldId="310"/>
            <ac:picMk id="18" creationId="{B10657E2-6794-4980-8504-18DD7B0D7047}"/>
          </ac:picMkLst>
        </pc:picChg>
      </pc:sldChg>
      <pc:sldChg chg="addSp modSp mod modAnim">
        <pc:chgData name="邱泓裕" userId="2b5da6c3-6ae0-4bef-90ec-ac80267d8dff" providerId="ADAL" clId="{8A7C1065-55BD-4C3A-BFE8-D6CE981CC961}" dt="2024-08-06T06:16:07.908" v="8798" actId="20577"/>
        <pc:sldMkLst>
          <pc:docMk/>
          <pc:sldMk cId="3243257442" sldId="311"/>
        </pc:sldMkLst>
        <pc:spChg chg="mod">
          <ac:chgData name="邱泓裕" userId="2b5da6c3-6ae0-4bef-90ec-ac80267d8dff" providerId="ADAL" clId="{8A7C1065-55BD-4C3A-BFE8-D6CE981CC961}" dt="2024-07-30T09:51:06.379" v="2322" actId="20577"/>
          <ac:spMkLst>
            <pc:docMk/>
            <pc:sldMk cId="3243257442" sldId="311"/>
            <ac:spMk id="3" creationId="{ADE94F4E-678E-48CC-B00D-E00DB80481E3}"/>
          </ac:spMkLst>
        </pc:spChg>
        <pc:spChg chg="add mod">
          <ac:chgData name="邱泓裕" userId="2b5da6c3-6ae0-4bef-90ec-ac80267d8dff" providerId="ADAL" clId="{8A7C1065-55BD-4C3A-BFE8-D6CE981CC961}" dt="2024-08-06T06:16:07.908" v="8798" actId="20577"/>
          <ac:spMkLst>
            <pc:docMk/>
            <pc:sldMk cId="3243257442" sldId="311"/>
            <ac:spMk id="7" creationId="{7A0BB725-6B1C-4C86-8203-192511460298}"/>
          </ac:spMkLst>
        </pc:spChg>
        <pc:graphicFrameChg chg="mod modGraphic">
          <ac:chgData name="邱泓裕" userId="2b5da6c3-6ae0-4bef-90ec-ac80267d8dff" providerId="ADAL" clId="{8A7C1065-55BD-4C3A-BFE8-D6CE981CC961}" dt="2024-08-06T06:12:53.666" v="8715" actId="20577"/>
          <ac:graphicFrameMkLst>
            <pc:docMk/>
            <pc:sldMk cId="3243257442" sldId="311"/>
            <ac:graphicFrameMk id="8" creationId="{17D1A2B0-2E33-44C4-BA72-8C5A130C5709}"/>
          </ac:graphicFrameMkLst>
        </pc:graphicFrameChg>
      </pc:sldChg>
      <pc:sldChg chg="addSp delSp modSp mod addAnim delAnim modAnim">
        <pc:chgData name="邱泓裕" userId="2b5da6c3-6ae0-4bef-90ec-ac80267d8dff" providerId="ADAL" clId="{8A7C1065-55BD-4C3A-BFE8-D6CE981CC961}" dt="2024-08-06T06:25:19.047" v="9521" actId="1076"/>
        <pc:sldMkLst>
          <pc:docMk/>
          <pc:sldMk cId="2249762829" sldId="314"/>
        </pc:sldMkLst>
        <pc:spChg chg="mod">
          <ac:chgData name="邱泓裕" userId="2b5da6c3-6ae0-4bef-90ec-ac80267d8dff" providerId="ADAL" clId="{8A7C1065-55BD-4C3A-BFE8-D6CE981CC961}" dt="2024-08-06T05:56:29.629" v="8354" actId="20577"/>
          <ac:spMkLst>
            <pc:docMk/>
            <pc:sldMk cId="2249762829" sldId="314"/>
            <ac:spMk id="3" creationId="{B715D1B3-4AD9-4424-8F38-75E9D4BB6655}"/>
          </ac:spMkLst>
        </pc:spChg>
        <pc:spChg chg="mod">
          <ac:chgData name="邱泓裕" userId="2b5da6c3-6ae0-4bef-90ec-ac80267d8dff" providerId="ADAL" clId="{8A7C1065-55BD-4C3A-BFE8-D6CE981CC961}" dt="2024-08-06T06:25:14.588" v="9520" actId="2710"/>
          <ac:spMkLst>
            <pc:docMk/>
            <pc:sldMk cId="2249762829" sldId="314"/>
            <ac:spMk id="4" creationId="{8C06DCE9-E827-4A39-8EB2-F0809DF0ED53}"/>
          </ac:spMkLst>
        </pc:spChg>
        <pc:spChg chg="add del mod">
          <ac:chgData name="邱泓裕" userId="2b5da6c3-6ae0-4bef-90ec-ac80267d8dff" providerId="ADAL" clId="{8A7C1065-55BD-4C3A-BFE8-D6CE981CC961}" dt="2024-08-06T05:59:48.354" v="8372" actId="478"/>
          <ac:spMkLst>
            <pc:docMk/>
            <pc:sldMk cId="2249762829" sldId="314"/>
            <ac:spMk id="10" creationId="{1B0F065C-E8EE-4B2F-B62C-5A12C0B078AA}"/>
          </ac:spMkLst>
        </pc:spChg>
        <pc:spChg chg="add del mod">
          <ac:chgData name="邱泓裕" userId="2b5da6c3-6ae0-4bef-90ec-ac80267d8dff" providerId="ADAL" clId="{8A7C1065-55BD-4C3A-BFE8-D6CE981CC961}" dt="2024-08-06T05:59:46.296" v="8371"/>
          <ac:spMkLst>
            <pc:docMk/>
            <pc:sldMk cId="2249762829" sldId="314"/>
            <ac:spMk id="11" creationId="{0ABC0D87-C68A-4A52-BA16-9394041306A7}"/>
          </ac:spMkLst>
        </pc:spChg>
        <pc:spChg chg="add mod">
          <ac:chgData name="邱泓裕" userId="2b5da6c3-6ae0-4bef-90ec-ac80267d8dff" providerId="ADAL" clId="{8A7C1065-55BD-4C3A-BFE8-D6CE981CC961}" dt="2024-08-06T06:14:34.776" v="8768" actId="20577"/>
          <ac:spMkLst>
            <pc:docMk/>
            <pc:sldMk cId="2249762829" sldId="314"/>
            <ac:spMk id="12" creationId="{A09DBF78-404F-42EF-A392-B79F40F61734}"/>
          </ac:spMkLst>
        </pc:spChg>
        <pc:graphicFrameChg chg="add del mod">
          <ac:chgData name="邱泓裕" userId="2b5da6c3-6ae0-4bef-90ec-ac80267d8dff" providerId="ADAL" clId="{8A7C1065-55BD-4C3A-BFE8-D6CE981CC961}" dt="2024-08-06T05:56:37.662" v="8356"/>
          <ac:graphicFrameMkLst>
            <pc:docMk/>
            <pc:sldMk cId="2249762829" sldId="314"/>
            <ac:graphicFrameMk id="6" creationId="{881C0D9A-94E4-4E6E-BE42-FD5A974BD64E}"/>
          </ac:graphicFrameMkLst>
        </pc:graphicFrameChg>
        <pc:graphicFrameChg chg="add mod modGraphic">
          <ac:chgData name="邱泓裕" userId="2b5da6c3-6ae0-4bef-90ec-ac80267d8dff" providerId="ADAL" clId="{8A7C1065-55BD-4C3A-BFE8-D6CE981CC961}" dt="2024-08-06T06:25:19.047" v="9521" actId="1076"/>
          <ac:graphicFrameMkLst>
            <pc:docMk/>
            <pc:sldMk cId="2249762829" sldId="314"/>
            <ac:graphicFrameMk id="7" creationId="{71789181-CCED-4AFD-B72E-06DE497B754A}"/>
          </ac:graphicFrameMkLst>
        </pc:graphicFrameChg>
        <pc:graphicFrameChg chg="del">
          <ac:chgData name="邱泓裕" userId="2b5da6c3-6ae0-4bef-90ec-ac80267d8dff" providerId="ADAL" clId="{8A7C1065-55BD-4C3A-BFE8-D6CE981CC961}" dt="2024-08-06T05:56:41.012" v="8358" actId="478"/>
          <ac:graphicFrameMkLst>
            <pc:docMk/>
            <pc:sldMk cId="2249762829" sldId="314"/>
            <ac:graphicFrameMk id="8" creationId="{FD4BFD8F-76BD-4661-8D0A-DD2E69CB932F}"/>
          </ac:graphicFrameMkLst>
        </pc:graphicFrameChg>
        <pc:picChg chg="del">
          <ac:chgData name="邱泓裕" userId="2b5da6c3-6ae0-4bef-90ec-ac80267d8dff" providerId="ADAL" clId="{8A7C1065-55BD-4C3A-BFE8-D6CE981CC961}" dt="2024-08-06T05:56:38.882" v="8357" actId="478"/>
          <ac:picMkLst>
            <pc:docMk/>
            <pc:sldMk cId="2249762829" sldId="314"/>
            <ac:picMk id="9" creationId="{EAF56838-1631-48FC-9D0C-0404204A8D10}"/>
          </ac:picMkLst>
        </pc:picChg>
      </pc:sldChg>
      <pc:sldChg chg="addSp delSp modSp mod">
        <pc:chgData name="邱泓裕" userId="2b5da6c3-6ae0-4bef-90ec-ac80267d8dff" providerId="ADAL" clId="{8A7C1065-55BD-4C3A-BFE8-D6CE981CC961}" dt="2024-08-06T07:36:05.490" v="9876" actId="1076"/>
        <pc:sldMkLst>
          <pc:docMk/>
          <pc:sldMk cId="3186261753" sldId="315"/>
        </pc:sldMkLst>
        <pc:spChg chg="add del">
          <ac:chgData name="邱泓裕" userId="2b5da6c3-6ae0-4bef-90ec-ac80267d8dff" providerId="ADAL" clId="{8A7C1065-55BD-4C3A-BFE8-D6CE981CC961}" dt="2024-08-06T06:16:28.033" v="8806" actId="478"/>
          <ac:spMkLst>
            <pc:docMk/>
            <pc:sldMk cId="3186261753" sldId="315"/>
            <ac:spMk id="2" creationId="{970AD175-D513-4C29-B320-ECFFF3805F30}"/>
          </ac:spMkLst>
        </pc:spChg>
        <pc:spChg chg="mod">
          <ac:chgData name="邱泓裕" userId="2b5da6c3-6ae0-4bef-90ec-ac80267d8dff" providerId="ADAL" clId="{8A7C1065-55BD-4C3A-BFE8-D6CE981CC961}" dt="2024-08-06T04:08:19.295" v="6109" actId="20577"/>
          <ac:spMkLst>
            <pc:docMk/>
            <pc:sldMk cId="3186261753" sldId="315"/>
            <ac:spMk id="3" creationId="{B715D1B3-4AD9-4424-8F38-75E9D4BB6655}"/>
          </ac:spMkLst>
        </pc:spChg>
        <pc:spChg chg="del mod">
          <ac:chgData name="邱泓裕" userId="2b5da6c3-6ae0-4bef-90ec-ac80267d8dff" providerId="ADAL" clId="{8A7C1065-55BD-4C3A-BFE8-D6CE981CC961}" dt="2024-08-06T06:16:29.619" v="8807" actId="478"/>
          <ac:spMkLst>
            <pc:docMk/>
            <pc:sldMk cId="3186261753" sldId="315"/>
            <ac:spMk id="8" creationId="{38D42CBD-86DC-4A7C-AE96-7772A7CAD9F0}"/>
          </ac:spMkLst>
        </pc:spChg>
        <pc:spChg chg="add del mod">
          <ac:chgData name="邱泓裕" userId="2b5da6c3-6ae0-4bef-90ec-ac80267d8dff" providerId="ADAL" clId="{8A7C1065-55BD-4C3A-BFE8-D6CE981CC961}" dt="2024-08-06T06:16:19.322" v="8800"/>
          <ac:spMkLst>
            <pc:docMk/>
            <pc:sldMk cId="3186261753" sldId="315"/>
            <ac:spMk id="9" creationId="{85FC7476-7E80-4575-A49F-CF283F015848}"/>
          </ac:spMkLst>
        </pc:spChg>
        <pc:spChg chg="add del mod">
          <ac:chgData name="邱泓裕" userId="2b5da6c3-6ae0-4bef-90ec-ac80267d8dff" providerId="ADAL" clId="{8A7C1065-55BD-4C3A-BFE8-D6CE981CC961}" dt="2024-08-06T06:16:23.842" v="8804"/>
          <ac:spMkLst>
            <pc:docMk/>
            <pc:sldMk cId="3186261753" sldId="315"/>
            <ac:spMk id="10" creationId="{006A6563-76CA-4138-B236-28A845C782CD}"/>
          </ac:spMkLst>
        </pc:spChg>
        <pc:spChg chg="add mod">
          <ac:chgData name="邱泓裕" userId="2b5da6c3-6ae0-4bef-90ec-ac80267d8dff" providerId="ADAL" clId="{8A7C1065-55BD-4C3A-BFE8-D6CE981CC961}" dt="2024-08-06T06:16:34.242" v="8809" actId="1076"/>
          <ac:spMkLst>
            <pc:docMk/>
            <pc:sldMk cId="3186261753" sldId="315"/>
            <ac:spMk id="11" creationId="{399622B9-B4D2-40B6-9F1C-63B0D78ADB56}"/>
          </ac:spMkLst>
        </pc:spChg>
        <pc:graphicFrameChg chg="mod modGraphic">
          <ac:chgData name="邱泓裕" userId="2b5da6c3-6ae0-4bef-90ec-ac80267d8dff" providerId="ADAL" clId="{8A7C1065-55BD-4C3A-BFE8-D6CE981CC961}" dt="2024-08-06T07:36:05.490" v="9876" actId="1076"/>
          <ac:graphicFrameMkLst>
            <pc:docMk/>
            <pc:sldMk cId="3186261753" sldId="315"/>
            <ac:graphicFrameMk id="7" creationId="{AD5F0025-0EE9-4D15-B809-6288DCC377C3}"/>
          </ac:graphicFrameMkLst>
        </pc:graphicFrameChg>
      </pc:sldChg>
      <pc:sldChg chg="addSp delSp modSp mod delAnim modAnim">
        <pc:chgData name="邱泓裕" userId="2b5da6c3-6ae0-4bef-90ec-ac80267d8dff" providerId="ADAL" clId="{8A7C1065-55BD-4C3A-BFE8-D6CE981CC961}" dt="2024-08-06T07:59:14.508" v="9891"/>
        <pc:sldMkLst>
          <pc:docMk/>
          <pc:sldMk cId="994415762" sldId="316"/>
        </pc:sldMkLst>
        <pc:spChg chg="mod">
          <ac:chgData name="邱泓裕" userId="2b5da6c3-6ae0-4bef-90ec-ac80267d8dff" providerId="ADAL" clId="{8A7C1065-55BD-4C3A-BFE8-D6CE981CC961}" dt="2024-07-30T10:52:58.509" v="3368" actId="20577"/>
          <ac:spMkLst>
            <pc:docMk/>
            <pc:sldMk cId="994415762" sldId="316"/>
            <ac:spMk id="2" creationId="{E6B36ADA-BF6B-49A2-A9F6-3B7B0C23E9BD}"/>
          </ac:spMkLst>
        </pc:spChg>
        <pc:spChg chg="mod">
          <ac:chgData name="邱泓裕" userId="2b5da6c3-6ae0-4bef-90ec-ac80267d8dff" providerId="ADAL" clId="{8A7C1065-55BD-4C3A-BFE8-D6CE981CC961}" dt="2024-08-06T07:58:26.589" v="9883" actId="20577"/>
          <ac:spMkLst>
            <pc:docMk/>
            <pc:sldMk cId="994415762" sldId="316"/>
            <ac:spMk id="3" creationId="{0406A344-4610-478C-B868-FBA7F143E9A4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14" creationId="{C9F25A9A-5DC6-4D61-9F00-7E7CC27C5A30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15" creationId="{6D0637F2-1038-456C-A968-57956A6CDDBC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16" creationId="{B4E549FC-2D03-4025-901E-A1CA32EF897D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17" creationId="{E2DA6D56-0091-4AA4-838E-11ADCED5B269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18" creationId="{A1A57D8E-9F75-4FCD-941D-80D065F31C31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19" creationId="{8F103792-62CB-4841-A386-564BDAC90DF8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0" creationId="{150D6ADE-0A1F-4C76-8759-83B7DA2C03FB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1" creationId="{7DEEF37F-CE8E-4817-8963-187320D390AA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2" creationId="{04B861D2-E84A-4358-A035-F86C149B0993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3" creationId="{9BAE57DE-CEB7-4AED-B456-BF901BBDFF86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4" creationId="{F2E5B2AE-C7E3-4EA7-B7A2-E78CA5961A86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5" creationId="{0E398E2D-309D-42DA-A830-FC20E1E0F274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6" creationId="{35D39CBA-FC48-4551-B7F9-9DD303343E57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7" creationId="{5269F553-FFBC-40B2-9129-44FCA7355BAF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8" creationId="{84ECFCF0-726E-4F12-8C0A-2033F20EDDC8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29" creationId="{F0BFED93-C832-42FE-862B-32E55B0676EB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30" creationId="{D5795318-43B3-4460-9266-6F156FC93E34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31" creationId="{A05FD55A-54CF-44C4-B8C6-41D020ECB88E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32" creationId="{68E1AF9C-7287-4803-8693-DECA76E5A10F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33" creationId="{BD68FE1F-42F0-4E05-9725-F84E9D63A5DC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34" creationId="{46F19815-FDB5-423F-BC81-EDD5B2F00710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35" creationId="{979186F1-E785-41AB-BA84-65A386F54323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38" creationId="{FAD21E11-70B0-49BD-86D0-A14C990DF659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39" creationId="{A135BE96-8CE2-4EBF-B1D9-281FAFABE145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40" creationId="{2D072914-226E-4CC8-8A24-30DA19E8D9FE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42" creationId="{08798601-A856-41A8-AC0B-EE638CC0A71D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46" creationId="{33D1D5FE-D1F3-498C-A673-704E5549EA72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48" creationId="{B2E15A92-225F-49CC-B7E3-81AF02451CDC}"/>
          </ac:spMkLst>
        </pc:spChg>
        <pc:spChg chg="add del mod">
          <ac:chgData name="邱泓裕" userId="2b5da6c3-6ae0-4bef-90ec-ac80267d8dff" providerId="ADAL" clId="{8A7C1065-55BD-4C3A-BFE8-D6CE981CC961}" dt="2024-08-01T07:13:56.684" v="4662"/>
          <ac:spMkLst>
            <pc:docMk/>
            <pc:sldMk cId="994415762" sldId="316"/>
            <ac:spMk id="49" creationId="{3966C56E-D3E0-49A6-A4A3-A581F07C8ACF}"/>
          </ac:spMkLst>
        </pc:spChg>
        <pc:spChg chg="mod topLvl">
          <ac:chgData name="邱泓裕" userId="2b5da6c3-6ae0-4bef-90ec-ac80267d8dff" providerId="ADAL" clId="{8A7C1065-55BD-4C3A-BFE8-D6CE981CC961}" dt="2024-08-06T07:58:32.474" v="9884" actId="165"/>
          <ac:spMkLst>
            <pc:docMk/>
            <pc:sldMk cId="994415762" sldId="316"/>
            <ac:spMk id="53" creationId="{1DBF0919-7B94-424F-9D48-0826E22B3883}"/>
          </ac:spMkLst>
        </pc:spChg>
        <pc:grpChg chg="add del mod">
          <ac:chgData name="邱泓裕" userId="2b5da6c3-6ae0-4bef-90ec-ac80267d8dff" providerId="ADAL" clId="{8A7C1065-55BD-4C3A-BFE8-D6CE981CC961}" dt="2024-08-06T07:58:32.474" v="9884" actId="165"/>
          <ac:grpSpMkLst>
            <pc:docMk/>
            <pc:sldMk cId="994415762" sldId="316"/>
            <ac:grpSpMk id="9" creationId="{53A06C9B-5D90-44BD-9484-43E503F68ED6}"/>
          </ac:grpSpMkLst>
        </pc:grpChg>
        <pc:grpChg chg="del">
          <ac:chgData name="邱泓裕" userId="2b5da6c3-6ae0-4bef-90ec-ac80267d8dff" providerId="ADAL" clId="{8A7C1065-55BD-4C3A-BFE8-D6CE981CC961}" dt="2024-08-01T07:13:08.593" v="4633" actId="478"/>
          <ac:grpSpMkLst>
            <pc:docMk/>
            <pc:sldMk cId="994415762" sldId="316"/>
            <ac:grpSpMk id="95" creationId="{7A2FDF73-EC0E-453D-899E-C73838742168}"/>
          </ac:grpSpMkLst>
        </pc:grpChg>
        <pc:picChg chg="add mod topLvl">
          <ac:chgData name="邱泓裕" userId="2b5da6c3-6ae0-4bef-90ec-ac80267d8dff" providerId="ADAL" clId="{8A7C1065-55BD-4C3A-BFE8-D6CE981CC961}" dt="2024-08-06T07:58:32.474" v="9884" actId="165"/>
          <ac:picMkLst>
            <pc:docMk/>
            <pc:sldMk cId="994415762" sldId="316"/>
            <ac:picMk id="4" creationId="{02533D0D-5096-49E7-A3A5-8896986994EB}"/>
          </ac:picMkLst>
        </pc:picChg>
        <pc:picChg chg="add del mod">
          <ac:chgData name="邱泓裕" userId="2b5da6c3-6ae0-4bef-90ec-ac80267d8dff" providerId="ADAL" clId="{8A7C1065-55BD-4C3A-BFE8-D6CE981CC961}" dt="2024-08-01T07:13:47.533" v="4653"/>
          <ac:picMkLst>
            <pc:docMk/>
            <pc:sldMk cId="994415762" sldId="316"/>
            <ac:picMk id="7" creationId="{62DE0B73-910C-46B6-B534-07F6F46642C2}"/>
          </ac:picMkLst>
        </pc:picChg>
        <pc:picChg chg="add mod topLvl">
          <ac:chgData name="邱泓裕" userId="2b5da6c3-6ae0-4bef-90ec-ac80267d8dff" providerId="ADAL" clId="{8A7C1065-55BD-4C3A-BFE8-D6CE981CC961}" dt="2024-08-06T07:58:32.474" v="9884" actId="165"/>
          <ac:picMkLst>
            <pc:docMk/>
            <pc:sldMk cId="994415762" sldId="316"/>
            <ac:picMk id="8" creationId="{030165BC-3528-45F8-9817-3D3EA348AE5B}"/>
          </ac:picMkLst>
        </pc:picChg>
        <pc:picChg chg="add mod">
          <ac:chgData name="邱泓裕" userId="2b5da6c3-6ae0-4bef-90ec-ac80267d8dff" providerId="ADAL" clId="{8A7C1065-55BD-4C3A-BFE8-D6CE981CC961}" dt="2024-08-01T07:15:15.794" v="4688" actId="1076"/>
          <ac:picMkLst>
            <pc:docMk/>
            <pc:sldMk cId="994415762" sldId="316"/>
            <ac:picMk id="10" creationId="{7F33CED2-8E38-4BEF-80EF-693255CE120E}"/>
          </ac:picMkLst>
        </pc:picChg>
        <pc:picChg chg="del">
          <ac:chgData name="邱泓裕" userId="2b5da6c3-6ae0-4bef-90ec-ac80267d8dff" providerId="ADAL" clId="{8A7C1065-55BD-4C3A-BFE8-D6CE981CC961}" dt="2024-08-01T07:13:07.623" v="4632" actId="478"/>
          <ac:picMkLst>
            <pc:docMk/>
            <pc:sldMk cId="994415762" sldId="316"/>
            <ac:picMk id="90" creationId="{F9243988-3462-4C47-A65F-7EC0024BA4DE}"/>
          </ac:picMkLst>
        </pc:picChg>
        <pc:picChg chg="del topLvl">
          <ac:chgData name="邱泓裕" userId="2b5da6c3-6ae0-4bef-90ec-ac80267d8dff" providerId="ADAL" clId="{8A7C1065-55BD-4C3A-BFE8-D6CE981CC961}" dt="2024-08-01T07:13:08.593" v="4633" actId="478"/>
          <ac:picMkLst>
            <pc:docMk/>
            <pc:sldMk cId="994415762" sldId="316"/>
            <ac:picMk id="91" creationId="{00BC5484-7BE5-40C9-8971-86F4F183DC10}"/>
          </ac:picMkLst>
        </pc:picChg>
        <pc:picChg chg="del">
          <ac:chgData name="邱泓裕" userId="2b5da6c3-6ae0-4bef-90ec-ac80267d8dff" providerId="ADAL" clId="{8A7C1065-55BD-4C3A-BFE8-D6CE981CC961}" dt="2024-08-01T07:15:07.339" v="4685" actId="478"/>
          <ac:picMkLst>
            <pc:docMk/>
            <pc:sldMk cId="994415762" sldId="316"/>
            <ac:picMk id="96" creationId="{693A7CB6-CFF4-4E73-B896-5892E2202355}"/>
          </ac:picMkLst>
        </pc:picChg>
        <pc:cxnChg chg="add del mod">
          <ac:chgData name="邱泓裕" userId="2b5da6c3-6ae0-4bef-90ec-ac80267d8dff" providerId="ADAL" clId="{8A7C1065-55BD-4C3A-BFE8-D6CE981CC961}" dt="2024-08-01T07:13:56.684" v="4662"/>
          <ac:cxnSpMkLst>
            <pc:docMk/>
            <pc:sldMk cId="994415762" sldId="316"/>
            <ac:cxnSpMk id="36" creationId="{C8401FA1-2904-4F95-9734-6662F460EDB7}"/>
          </ac:cxnSpMkLst>
        </pc:cxnChg>
        <pc:cxnChg chg="add del mod">
          <ac:chgData name="邱泓裕" userId="2b5da6c3-6ae0-4bef-90ec-ac80267d8dff" providerId="ADAL" clId="{8A7C1065-55BD-4C3A-BFE8-D6CE981CC961}" dt="2024-08-01T07:13:56.684" v="4662"/>
          <ac:cxnSpMkLst>
            <pc:docMk/>
            <pc:sldMk cId="994415762" sldId="316"/>
            <ac:cxnSpMk id="37" creationId="{C1E22CFE-5101-4834-A633-A078D516CED0}"/>
          </ac:cxnSpMkLst>
        </pc:cxnChg>
        <pc:cxnChg chg="add del mod">
          <ac:chgData name="邱泓裕" userId="2b5da6c3-6ae0-4bef-90ec-ac80267d8dff" providerId="ADAL" clId="{8A7C1065-55BD-4C3A-BFE8-D6CE981CC961}" dt="2024-08-01T07:13:56.684" v="4662"/>
          <ac:cxnSpMkLst>
            <pc:docMk/>
            <pc:sldMk cId="994415762" sldId="316"/>
            <ac:cxnSpMk id="43" creationId="{7FCA1471-BE2C-45A6-9AE2-425F5C9FF502}"/>
          </ac:cxnSpMkLst>
        </pc:cxnChg>
        <pc:cxnChg chg="add del mod">
          <ac:chgData name="邱泓裕" userId="2b5da6c3-6ae0-4bef-90ec-ac80267d8dff" providerId="ADAL" clId="{8A7C1065-55BD-4C3A-BFE8-D6CE981CC961}" dt="2024-08-01T07:13:56.684" v="4662"/>
          <ac:cxnSpMkLst>
            <pc:docMk/>
            <pc:sldMk cId="994415762" sldId="316"/>
            <ac:cxnSpMk id="44" creationId="{03FA0C86-0762-4E01-A6F1-2187E5F4B642}"/>
          </ac:cxnSpMkLst>
        </pc:cxnChg>
        <pc:cxnChg chg="add del mod">
          <ac:chgData name="邱泓裕" userId="2b5da6c3-6ae0-4bef-90ec-ac80267d8dff" providerId="ADAL" clId="{8A7C1065-55BD-4C3A-BFE8-D6CE981CC961}" dt="2024-08-01T07:13:56.684" v="4662"/>
          <ac:cxnSpMkLst>
            <pc:docMk/>
            <pc:sldMk cId="994415762" sldId="316"/>
            <ac:cxnSpMk id="45" creationId="{3580B51C-A0C0-41DD-A288-38EB5E718084}"/>
          </ac:cxnSpMkLst>
        </pc:cxnChg>
        <pc:cxnChg chg="add del mod">
          <ac:chgData name="邱泓裕" userId="2b5da6c3-6ae0-4bef-90ec-ac80267d8dff" providerId="ADAL" clId="{8A7C1065-55BD-4C3A-BFE8-D6CE981CC961}" dt="2024-08-01T07:13:56.684" v="4662"/>
          <ac:cxnSpMkLst>
            <pc:docMk/>
            <pc:sldMk cId="994415762" sldId="316"/>
            <ac:cxnSpMk id="47" creationId="{A4EDB646-8701-4DFB-B087-992F76C608DC}"/>
          </ac:cxnSpMkLst>
        </pc:cxnChg>
      </pc:sldChg>
      <pc:sldChg chg="mod modShow">
        <pc:chgData name="邱泓裕" userId="2b5da6c3-6ae0-4bef-90ec-ac80267d8dff" providerId="ADAL" clId="{8A7C1065-55BD-4C3A-BFE8-D6CE981CC961}" dt="2024-08-06T04:19:28.762" v="6608" actId="729"/>
        <pc:sldMkLst>
          <pc:docMk/>
          <pc:sldMk cId="241568728" sldId="317"/>
        </pc:sldMkLst>
      </pc:sldChg>
      <pc:sldChg chg="modSp mod">
        <pc:chgData name="邱泓裕" userId="2b5da6c3-6ae0-4bef-90ec-ac80267d8dff" providerId="ADAL" clId="{8A7C1065-55BD-4C3A-BFE8-D6CE981CC961}" dt="2024-08-06T06:13:37.911" v="8747" actId="14100"/>
        <pc:sldMkLst>
          <pc:docMk/>
          <pc:sldMk cId="341444404" sldId="320"/>
        </pc:sldMkLst>
        <pc:spChg chg="mod">
          <ac:chgData name="邱泓裕" userId="2b5da6c3-6ae0-4bef-90ec-ac80267d8dff" providerId="ADAL" clId="{8A7C1065-55BD-4C3A-BFE8-D6CE981CC961}" dt="2024-08-06T06:13:37.911" v="8747" actId="14100"/>
          <ac:spMkLst>
            <pc:docMk/>
            <pc:sldMk cId="341444404" sldId="320"/>
            <ac:spMk id="7" creationId="{31087EFA-535B-4C0C-AB56-AF23500A0DF3}"/>
          </ac:spMkLst>
        </pc:spChg>
        <pc:spChg chg="mod">
          <ac:chgData name="邱泓裕" userId="2b5da6c3-6ae0-4bef-90ec-ac80267d8dff" providerId="ADAL" clId="{8A7C1065-55BD-4C3A-BFE8-D6CE981CC961}" dt="2024-08-06T06:13:19.356" v="8723" actId="14100"/>
          <ac:spMkLst>
            <pc:docMk/>
            <pc:sldMk cId="341444404" sldId="320"/>
            <ac:spMk id="9" creationId="{EB310E4A-4947-4DF6-8FB1-9048FB457D3A}"/>
          </ac:spMkLst>
        </pc:spChg>
      </pc:sldChg>
      <pc:sldChg chg="addSp delSp modSp mod modAnim">
        <pc:chgData name="邱泓裕" userId="2b5da6c3-6ae0-4bef-90ec-ac80267d8dff" providerId="ADAL" clId="{8A7C1065-55BD-4C3A-BFE8-D6CE981CC961}" dt="2024-08-06T05:33:26.801" v="8119" actId="1076"/>
        <pc:sldMkLst>
          <pc:docMk/>
          <pc:sldMk cId="3484908457" sldId="321"/>
        </pc:sldMkLst>
        <pc:spChg chg="mod">
          <ac:chgData name="邱泓裕" userId="2b5da6c3-6ae0-4bef-90ec-ac80267d8dff" providerId="ADAL" clId="{8A7C1065-55BD-4C3A-BFE8-D6CE981CC961}" dt="2024-08-05T05:32:32.265" v="5218" actId="20577"/>
          <ac:spMkLst>
            <pc:docMk/>
            <pc:sldMk cId="3484908457" sldId="321"/>
            <ac:spMk id="4" creationId="{8C06DCE9-E827-4A39-8EB2-F0809DF0ED53}"/>
          </ac:spMkLst>
        </pc:spChg>
        <pc:spChg chg="mod">
          <ac:chgData name="邱泓裕" userId="2b5da6c3-6ae0-4bef-90ec-ac80267d8dff" providerId="ADAL" clId="{8A7C1065-55BD-4C3A-BFE8-D6CE981CC961}" dt="2024-08-06T05:33:18.136" v="8117" actId="1076"/>
          <ac:spMkLst>
            <pc:docMk/>
            <pc:sldMk cId="3484908457" sldId="321"/>
            <ac:spMk id="8" creationId="{64D92661-C4E9-4772-838B-9F276DAC641A}"/>
          </ac:spMkLst>
        </pc:spChg>
        <pc:grpChg chg="add mod">
          <ac:chgData name="邱泓裕" userId="2b5da6c3-6ae0-4bef-90ec-ac80267d8dff" providerId="ADAL" clId="{8A7C1065-55BD-4C3A-BFE8-D6CE981CC961}" dt="2024-08-06T05:33:22.497" v="8118" actId="1076"/>
          <ac:grpSpMkLst>
            <pc:docMk/>
            <pc:sldMk cId="3484908457" sldId="321"/>
            <ac:grpSpMk id="10" creationId="{ACD0177E-C1C7-4084-B6C4-374C74E78563}"/>
          </ac:grpSpMkLst>
        </pc:grpChg>
        <pc:graphicFrameChg chg="mod">
          <ac:chgData name="邱泓裕" userId="2b5da6c3-6ae0-4bef-90ec-ac80267d8dff" providerId="ADAL" clId="{8A7C1065-55BD-4C3A-BFE8-D6CE981CC961}" dt="2024-08-06T05:33:26.801" v="8119" actId="1076"/>
          <ac:graphicFrameMkLst>
            <pc:docMk/>
            <pc:sldMk cId="3484908457" sldId="321"/>
            <ac:graphicFrameMk id="7" creationId="{867D2BD4-BB60-4F66-9692-764558F9E1A9}"/>
          </ac:graphicFrameMkLst>
        </pc:graphicFrameChg>
        <pc:picChg chg="add del mod">
          <ac:chgData name="邱泓裕" userId="2b5da6c3-6ae0-4bef-90ec-ac80267d8dff" providerId="ADAL" clId="{8A7C1065-55BD-4C3A-BFE8-D6CE981CC961}" dt="2024-08-05T05:27:49.063" v="4899" actId="478"/>
          <ac:picMkLst>
            <pc:docMk/>
            <pc:sldMk cId="3484908457" sldId="321"/>
            <ac:picMk id="6" creationId="{6D6FCA90-C1E1-45C3-BD66-9F95C26ABA5A}"/>
          </ac:picMkLst>
        </pc:picChg>
        <pc:picChg chg="add mod">
          <ac:chgData name="邱泓裕" userId="2b5da6c3-6ae0-4bef-90ec-ac80267d8dff" providerId="ADAL" clId="{8A7C1065-55BD-4C3A-BFE8-D6CE981CC961}" dt="2024-08-05T05:32:46.549" v="5222" actId="1076"/>
          <ac:picMkLst>
            <pc:docMk/>
            <pc:sldMk cId="3484908457" sldId="321"/>
            <ac:picMk id="9" creationId="{E4141F36-C469-465E-8B55-B133A70E30AD}"/>
          </ac:picMkLst>
        </pc:picChg>
        <pc:picChg chg="mod">
          <ac:chgData name="邱泓裕" userId="2b5da6c3-6ae0-4bef-90ec-ac80267d8dff" providerId="ADAL" clId="{8A7C1065-55BD-4C3A-BFE8-D6CE981CC961}" dt="2024-08-05T05:32:44.152" v="5220" actId="164"/>
          <ac:picMkLst>
            <pc:docMk/>
            <pc:sldMk cId="3484908457" sldId="321"/>
            <ac:picMk id="19" creationId="{DD7E4750-4A80-4941-A754-D0C4D652B00C}"/>
          </ac:picMkLst>
        </pc:picChg>
      </pc:sldChg>
      <pc:sldChg chg="addSp delSp modSp mod modAnim">
        <pc:chgData name="邱泓裕" userId="2b5da6c3-6ae0-4bef-90ec-ac80267d8dff" providerId="ADAL" clId="{8A7C1065-55BD-4C3A-BFE8-D6CE981CC961}" dt="2024-08-05T09:10:22.313" v="5694"/>
        <pc:sldMkLst>
          <pc:docMk/>
          <pc:sldMk cId="2441898538" sldId="323"/>
        </pc:sldMkLst>
        <pc:spChg chg="del mod">
          <ac:chgData name="邱泓裕" userId="2b5da6c3-6ae0-4bef-90ec-ac80267d8dff" providerId="ADAL" clId="{8A7C1065-55BD-4C3A-BFE8-D6CE981CC961}" dt="2024-08-05T05:53:39.402" v="5242" actId="478"/>
          <ac:spMkLst>
            <pc:docMk/>
            <pc:sldMk cId="2441898538" sldId="323"/>
            <ac:spMk id="4" creationId="{8C06DCE9-E827-4A39-8EB2-F0809DF0ED53}"/>
          </ac:spMkLst>
        </pc:spChg>
        <pc:spChg chg="del mod">
          <ac:chgData name="邱泓裕" userId="2b5da6c3-6ae0-4bef-90ec-ac80267d8dff" providerId="ADAL" clId="{8A7C1065-55BD-4C3A-BFE8-D6CE981CC961}" dt="2024-08-05T05:53:29.476" v="5239" actId="478"/>
          <ac:spMkLst>
            <pc:docMk/>
            <pc:sldMk cId="2441898538" sldId="323"/>
            <ac:spMk id="14" creationId="{66918609-E0D8-4EBD-B834-D6FD857CFD98}"/>
          </ac:spMkLst>
        </pc:spChg>
        <pc:spChg chg="add mod">
          <ac:chgData name="邱泓裕" userId="2b5da6c3-6ae0-4bef-90ec-ac80267d8dff" providerId="ADAL" clId="{8A7C1065-55BD-4C3A-BFE8-D6CE981CC961}" dt="2024-08-05T09:10:03.323" v="5691" actId="20577"/>
          <ac:spMkLst>
            <pc:docMk/>
            <pc:sldMk cId="2441898538" sldId="323"/>
            <ac:spMk id="15" creationId="{CD890895-56AE-44D2-AF4F-96703C262E9A}"/>
          </ac:spMkLst>
        </pc:spChg>
        <pc:grpChg chg="mod">
          <ac:chgData name="邱泓裕" userId="2b5da6c3-6ae0-4bef-90ec-ac80267d8dff" providerId="ADAL" clId="{8A7C1065-55BD-4C3A-BFE8-D6CE981CC961}" dt="2024-08-05T05:58:17.273" v="5675" actId="1076"/>
          <ac:grpSpMkLst>
            <pc:docMk/>
            <pc:sldMk cId="2441898538" sldId="323"/>
            <ac:grpSpMk id="9" creationId="{F85066C6-1FF0-47FC-84D2-FCBBBC632F98}"/>
          </ac:grpSpMkLst>
        </pc:grpChg>
        <pc:graphicFrameChg chg="mod">
          <ac:chgData name="邱泓裕" userId="2b5da6c3-6ae0-4bef-90ec-ac80267d8dff" providerId="ADAL" clId="{8A7C1065-55BD-4C3A-BFE8-D6CE981CC961}" dt="2024-08-05T05:58:21.147" v="5676" actId="1076"/>
          <ac:graphicFrameMkLst>
            <pc:docMk/>
            <pc:sldMk cId="2441898538" sldId="323"/>
            <ac:graphicFrameMk id="6" creationId="{AFA03413-1EAA-4591-AEF8-057316FD412B}"/>
          </ac:graphicFrameMkLst>
        </pc:graphicFrameChg>
        <pc:graphicFrameChg chg="mod modGraphic">
          <ac:chgData name="邱泓裕" userId="2b5da6c3-6ae0-4bef-90ec-ac80267d8dff" providerId="ADAL" clId="{8A7C1065-55BD-4C3A-BFE8-D6CE981CC961}" dt="2024-08-05T09:07:16.816" v="5678" actId="1036"/>
          <ac:graphicFrameMkLst>
            <pc:docMk/>
            <pc:sldMk cId="2441898538" sldId="323"/>
            <ac:graphicFrameMk id="8" creationId="{9FDCDD25-2C43-46F7-9748-579782E5CAA9}"/>
          </ac:graphicFrameMkLst>
        </pc:graphicFrameChg>
        <pc:picChg chg="mod">
          <ac:chgData name="邱泓裕" userId="2b5da6c3-6ae0-4bef-90ec-ac80267d8dff" providerId="ADAL" clId="{8A7C1065-55BD-4C3A-BFE8-D6CE981CC961}" dt="2024-08-05T09:07:16.816" v="5678" actId="1036"/>
          <ac:picMkLst>
            <pc:docMk/>
            <pc:sldMk cId="2441898538" sldId="323"/>
            <ac:picMk id="13" creationId="{BA1DDFDB-74E8-430B-94E1-FF93F2505A87}"/>
          </ac:picMkLst>
        </pc:picChg>
      </pc:sldChg>
      <pc:sldChg chg="modSp mod">
        <pc:chgData name="邱泓裕" userId="2b5da6c3-6ae0-4bef-90ec-ac80267d8dff" providerId="ADAL" clId="{8A7C1065-55BD-4C3A-BFE8-D6CE981CC961}" dt="2024-08-05T09:15:07.346" v="5975" actId="1076"/>
        <pc:sldMkLst>
          <pc:docMk/>
          <pc:sldMk cId="3480185883" sldId="324"/>
        </pc:sldMkLst>
        <pc:spChg chg="mod">
          <ac:chgData name="邱泓裕" userId="2b5da6c3-6ae0-4bef-90ec-ac80267d8dff" providerId="ADAL" clId="{8A7C1065-55BD-4C3A-BFE8-D6CE981CC961}" dt="2024-08-05T09:14:59.053" v="5973"/>
          <ac:spMkLst>
            <pc:docMk/>
            <pc:sldMk cId="3480185883" sldId="324"/>
            <ac:spMk id="4" creationId="{8C06DCE9-E827-4A39-8EB2-F0809DF0ED53}"/>
          </ac:spMkLst>
        </pc:spChg>
        <pc:graphicFrameChg chg="mod">
          <ac:chgData name="邱泓裕" userId="2b5da6c3-6ae0-4bef-90ec-ac80267d8dff" providerId="ADAL" clId="{8A7C1065-55BD-4C3A-BFE8-D6CE981CC961}" dt="2024-08-05T09:15:07.346" v="5975" actId="1076"/>
          <ac:graphicFrameMkLst>
            <pc:docMk/>
            <pc:sldMk cId="3480185883" sldId="324"/>
            <ac:graphicFrameMk id="7" creationId="{EE90A022-F1BA-4A02-93DD-7AD66EF34A63}"/>
          </ac:graphicFrameMkLst>
        </pc:graphicFrameChg>
        <pc:picChg chg="mod">
          <ac:chgData name="邱泓裕" userId="2b5da6c3-6ae0-4bef-90ec-ac80267d8dff" providerId="ADAL" clId="{8A7C1065-55BD-4C3A-BFE8-D6CE981CC961}" dt="2024-08-05T09:15:01.950" v="5974" actId="1076"/>
          <ac:picMkLst>
            <pc:docMk/>
            <pc:sldMk cId="3480185883" sldId="324"/>
            <ac:picMk id="8" creationId="{6D0A81FF-C141-4D90-9BB0-58716DD5D5DC}"/>
          </ac:picMkLst>
        </pc:picChg>
      </pc:sldChg>
      <pc:sldChg chg="del">
        <pc:chgData name="邱泓裕" userId="2b5da6c3-6ae0-4bef-90ec-ac80267d8dff" providerId="ADAL" clId="{8A7C1065-55BD-4C3A-BFE8-D6CE981CC961}" dt="2024-08-06T04:05:41.123" v="6061" actId="47"/>
        <pc:sldMkLst>
          <pc:docMk/>
          <pc:sldMk cId="2258651384" sldId="325"/>
        </pc:sldMkLst>
      </pc:sldChg>
      <pc:sldChg chg="addSp modSp mod modAnim modShow">
        <pc:chgData name="邱泓裕" userId="2b5da6c3-6ae0-4bef-90ec-ac80267d8dff" providerId="ADAL" clId="{8A7C1065-55BD-4C3A-BFE8-D6CE981CC961}" dt="2024-08-06T04:19:34.112" v="6609" actId="729"/>
        <pc:sldMkLst>
          <pc:docMk/>
          <pc:sldMk cId="3116764085" sldId="326"/>
        </pc:sldMkLst>
        <pc:graphicFrameChg chg="add mod modGraphic">
          <ac:chgData name="邱泓裕" userId="2b5da6c3-6ae0-4bef-90ec-ac80267d8dff" providerId="ADAL" clId="{8A7C1065-55BD-4C3A-BFE8-D6CE981CC961}" dt="2024-08-05T09:28:39.547" v="5980" actId="1076"/>
          <ac:graphicFrameMkLst>
            <pc:docMk/>
            <pc:sldMk cId="3116764085" sldId="326"/>
            <ac:graphicFrameMk id="6" creationId="{509D4FFA-6CEA-410D-9C58-8F2308BCE039}"/>
          </ac:graphicFrameMkLst>
        </pc:graphicFrameChg>
        <pc:graphicFrameChg chg="add mod modGraphic">
          <ac:chgData name="邱泓裕" userId="2b5da6c3-6ae0-4bef-90ec-ac80267d8dff" providerId="ADAL" clId="{8A7C1065-55BD-4C3A-BFE8-D6CE981CC961}" dt="2024-08-05T09:29:21.491" v="5985" actId="1076"/>
          <ac:graphicFrameMkLst>
            <pc:docMk/>
            <pc:sldMk cId="3116764085" sldId="326"/>
            <ac:graphicFrameMk id="7" creationId="{CCC8733A-117B-44A7-908F-C37DE6898C1E}"/>
          </ac:graphicFrameMkLst>
        </pc:graphicFrameChg>
      </pc:sldChg>
      <pc:sldChg chg="addSp delSp modSp mod modAnim">
        <pc:chgData name="邱泓裕" userId="2b5da6c3-6ae0-4bef-90ec-ac80267d8dff" providerId="ADAL" clId="{8A7C1065-55BD-4C3A-BFE8-D6CE981CC961}" dt="2024-08-06T04:17:05.890" v="6607"/>
        <pc:sldMkLst>
          <pc:docMk/>
          <pc:sldMk cId="3694557095" sldId="327"/>
        </pc:sldMkLst>
        <pc:spChg chg="mod">
          <ac:chgData name="邱泓裕" userId="2b5da6c3-6ae0-4bef-90ec-ac80267d8dff" providerId="ADAL" clId="{8A7C1065-55BD-4C3A-BFE8-D6CE981CC961}" dt="2024-08-06T04:16:46.522" v="6604" actId="20577"/>
          <ac:spMkLst>
            <pc:docMk/>
            <pc:sldMk cId="3694557095" sldId="327"/>
            <ac:spMk id="4" creationId="{8C06DCE9-E827-4A39-8EB2-F0809DF0ED53}"/>
          </ac:spMkLst>
        </pc:spChg>
        <pc:spChg chg="add del">
          <ac:chgData name="邱泓裕" userId="2b5da6c3-6ae0-4bef-90ec-ac80267d8dff" providerId="ADAL" clId="{8A7C1065-55BD-4C3A-BFE8-D6CE981CC961}" dt="2024-08-06T04:16:23.805" v="6564"/>
          <ac:spMkLst>
            <pc:docMk/>
            <pc:sldMk cId="3694557095" sldId="327"/>
            <ac:spMk id="8" creationId="{C17CC04B-8E34-472C-92A5-178E42F12136}"/>
          </ac:spMkLst>
        </pc:spChg>
        <pc:graphicFrameChg chg="mod modGraphic">
          <ac:chgData name="邱泓裕" userId="2b5da6c3-6ae0-4bef-90ec-ac80267d8dff" providerId="ADAL" clId="{8A7C1065-55BD-4C3A-BFE8-D6CE981CC961}" dt="2024-08-06T04:16:53.355" v="6605" actId="1076"/>
          <ac:graphicFrameMkLst>
            <pc:docMk/>
            <pc:sldMk cId="3694557095" sldId="327"/>
            <ac:graphicFrameMk id="6" creationId="{504FAE81-2F0C-4D31-9E38-77A89FABB419}"/>
          </ac:graphicFrameMkLst>
        </pc:graphicFrameChg>
        <pc:graphicFrameChg chg="add mod modGraphic">
          <ac:chgData name="邱泓裕" userId="2b5da6c3-6ae0-4bef-90ec-ac80267d8dff" providerId="ADAL" clId="{8A7C1065-55BD-4C3A-BFE8-D6CE981CC961}" dt="2024-08-06T04:16:53.355" v="6605" actId="1076"/>
          <ac:graphicFrameMkLst>
            <pc:docMk/>
            <pc:sldMk cId="3694557095" sldId="327"/>
            <ac:graphicFrameMk id="7" creationId="{8998AE7A-3FDA-4837-9805-5755365FFD34}"/>
          </ac:graphicFrameMkLst>
        </pc:graphicFrameChg>
      </pc:sldChg>
      <pc:sldChg chg="modSp mod ord">
        <pc:chgData name="邱泓裕" userId="2b5da6c3-6ae0-4bef-90ec-ac80267d8dff" providerId="ADAL" clId="{8A7C1065-55BD-4C3A-BFE8-D6CE981CC961}" dt="2024-08-06T04:37:56.622" v="7500" actId="20578"/>
        <pc:sldMkLst>
          <pc:docMk/>
          <pc:sldMk cId="79564306" sldId="328"/>
        </pc:sldMkLst>
        <pc:spChg chg="mod">
          <ac:chgData name="邱泓裕" userId="2b5da6c3-6ae0-4bef-90ec-ac80267d8dff" providerId="ADAL" clId="{8A7C1065-55BD-4C3A-BFE8-D6CE981CC961}" dt="2024-08-06T04:03:42.393" v="6059" actId="20577"/>
          <ac:spMkLst>
            <pc:docMk/>
            <pc:sldMk cId="79564306" sldId="328"/>
            <ac:spMk id="4" creationId="{8C06DCE9-E827-4A39-8EB2-F0809DF0ED53}"/>
          </ac:spMkLst>
        </pc:spChg>
        <pc:picChg chg="mod">
          <ac:chgData name="邱泓裕" userId="2b5da6c3-6ae0-4bef-90ec-ac80267d8dff" providerId="ADAL" clId="{8A7C1065-55BD-4C3A-BFE8-D6CE981CC961}" dt="2024-08-06T04:21:00.051" v="6610" actId="1076"/>
          <ac:picMkLst>
            <pc:docMk/>
            <pc:sldMk cId="79564306" sldId="328"/>
            <ac:picMk id="8" creationId="{F2704A7A-AF97-4A7F-A204-8F50B7F84AB6}"/>
          </ac:picMkLst>
        </pc:picChg>
      </pc:sldChg>
      <pc:sldChg chg="modSp add mod">
        <pc:chgData name="邱泓裕" userId="2b5da6c3-6ae0-4bef-90ec-ac80267d8dff" providerId="ADAL" clId="{8A7C1065-55BD-4C3A-BFE8-D6CE981CC961}" dt="2024-08-06T06:50:44.334" v="9872" actId="27636"/>
        <pc:sldMkLst>
          <pc:docMk/>
          <pc:sldMk cId="715588330" sldId="329"/>
        </pc:sldMkLst>
        <pc:spChg chg="mod">
          <ac:chgData name="邱泓裕" userId="2b5da6c3-6ae0-4bef-90ec-ac80267d8dff" providerId="ADAL" clId="{8A7C1065-55BD-4C3A-BFE8-D6CE981CC961}" dt="2024-08-06T04:21:13.983" v="6626" actId="20577"/>
          <ac:spMkLst>
            <pc:docMk/>
            <pc:sldMk cId="715588330" sldId="329"/>
            <ac:spMk id="3" creationId="{B715D1B3-4AD9-4424-8F38-75E9D4BB6655}"/>
          </ac:spMkLst>
        </pc:spChg>
        <pc:spChg chg="mod">
          <ac:chgData name="邱泓裕" userId="2b5da6c3-6ae0-4bef-90ec-ac80267d8dff" providerId="ADAL" clId="{8A7C1065-55BD-4C3A-BFE8-D6CE981CC961}" dt="2024-08-06T06:50:44.334" v="9872" actId="27636"/>
          <ac:spMkLst>
            <pc:docMk/>
            <pc:sldMk cId="715588330" sldId="329"/>
            <ac:spMk id="4" creationId="{8C06DCE9-E827-4A39-8EB2-F0809DF0ED53}"/>
          </ac:spMkLst>
        </pc:spChg>
      </pc:sldChg>
      <pc:sldChg chg="addSp delSp modSp add mod">
        <pc:chgData name="邱泓裕" userId="2b5da6c3-6ae0-4bef-90ec-ac80267d8dff" providerId="ADAL" clId="{8A7C1065-55BD-4C3A-BFE8-D6CE981CC961}" dt="2024-08-06T04:40:58.477" v="7598" actId="1076"/>
        <pc:sldMkLst>
          <pc:docMk/>
          <pc:sldMk cId="1973917099" sldId="330"/>
        </pc:sldMkLst>
        <pc:spChg chg="add mod">
          <ac:chgData name="邱泓裕" userId="2b5da6c3-6ae0-4bef-90ec-ac80267d8dff" providerId="ADAL" clId="{8A7C1065-55BD-4C3A-BFE8-D6CE981CC961}" dt="2024-08-06T04:40:58.477" v="7598" actId="1076"/>
          <ac:spMkLst>
            <pc:docMk/>
            <pc:sldMk cId="1973917099" sldId="330"/>
            <ac:spMk id="8" creationId="{9CDB73D7-9B77-46DC-8D8F-FA2E628D0EFB}"/>
          </ac:spMkLst>
        </pc:spChg>
        <pc:spChg chg="mod">
          <ac:chgData name="邱泓裕" userId="2b5da6c3-6ae0-4bef-90ec-ac80267d8dff" providerId="ADAL" clId="{8A7C1065-55BD-4C3A-BFE8-D6CE981CC961}" dt="2024-08-06T04:40:52.980" v="7595" actId="1076"/>
          <ac:spMkLst>
            <pc:docMk/>
            <pc:sldMk cId="1973917099" sldId="330"/>
            <ac:spMk id="12" creationId="{327FF32E-6059-4232-AC71-EA8C58E695BF}"/>
          </ac:spMkLst>
        </pc:spChg>
        <pc:spChg chg="del">
          <ac:chgData name="邱泓裕" userId="2b5da6c3-6ae0-4bef-90ec-ac80267d8dff" providerId="ADAL" clId="{8A7C1065-55BD-4C3A-BFE8-D6CE981CC961}" dt="2024-08-06T04:38:10.251" v="7502" actId="478"/>
          <ac:spMkLst>
            <pc:docMk/>
            <pc:sldMk cId="1973917099" sldId="330"/>
            <ac:spMk id="13" creationId="{E1896364-DD37-4D1D-A47C-CAC4BE8B3932}"/>
          </ac:spMkLst>
        </pc:spChg>
        <pc:spChg chg="del">
          <ac:chgData name="邱泓裕" userId="2b5da6c3-6ae0-4bef-90ec-ac80267d8dff" providerId="ADAL" clId="{8A7C1065-55BD-4C3A-BFE8-D6CE981CC961}" dt="2024-08-06T04:38:11.964" v="7503" actId="478"/>
          <ac:spMkLst>
            <pc:docMk/>
            <pc:sldMk cId="1973917099" sldId="330"/>
            <ac:spMk id="14" creationId="{791D48A8-E986-4485-BD23-640C9576645B}"/>
          </ac:spMkLst>
        </pc:spChg>
        <pc:spChg chg="del">
          <ac:chgData name="邱泓裕" userId="2b5da6c3-6ae0-4bef-90ec-ac80267d8dff" providerId="ADAL" clId="{8A7C1065-55BD-4C3A-BFE8-D6CE981CC961}" dt="2024-08-06T04:38:11.964" v="7503" actId="478"/>
          <ac:spMkLst>
            <pc:docMk/>
            <pc:sldMk cId="1973917099" sldId="330"/>
            <ac:spMk id="15" creationId="{288F7340-A926-4263-95EE-F4CC0110D1A6}"/>
          </ac:spMkLst>
        </pc:spChg>
        <pc:spChg chg="del">
          <ac:chgData name="邱泓裕" userId="2b5da6c3-6ae0-4bef-90ec-ac80267d8dff" providerId="ADAL" clId="{8A7C1065-55BD-4C3A-BFE8-D6CE981CC961}" dt="2024-08-06T04:38:11.964" v="7503" actId="478"/>
          <ac:spMkLst>
            <pc:docMk/>
            <pc:sldMk cId="1973917099" sldId="330"/>
            <ac:spMk id="16" creationId="{458963B9-2E22-46AD-9A9C-98A08AAE18E4}"/>
          </ac:spMkLst>
        </pc:spChg>
      </pc:sldChg>
      <pc:sldChg chg="addSp delSp modSp new mod modAnim">
        <pc:chgData name="邱泓裕" userId="2b5da6c3-6ae0-4bef-90ec-ac80267d8dff" providerId="ADAL" clId="{8A7C1065-55BD-4C3A-BFE8-D6CE981CC961}" dt="2024-08-06T07:57:57.753" v="9881" actId="1076"/>
        <pc:sldMkLst>
          <pc:docMk/>
          <pc:sldMk cId="375348338" sldId="331"/>
        </pc:sldMkLst>
        <pc:spChg chg="mod">
          <ac:chgData name="邱泓裕" userId="2b5da6c3-6ae0-4bef-90ec-ac80267d8dff" providerId="ADAL" clId="{8A7C1065-55BD-4C3A-BFE8-D6CE981CC961}" dt="2024-08-06T05:21:22.041" v="7678" actId="20577"/>
          <ac:spMkLst>
            <pc:docMk/>
            <pc:sldMk cId="375348338" sldId="331"/>
            <ac:spMk id="2" creationId="{E0066368-FA24-4676-B5DB-5DA805246E56}"/>
          </ac:spMkLst>
        </pc:spChg>
        <pc:spChg chg="mod">
          <ac:chgData name="邱泓裕" userId="2b5da6c3-6ae0-4bef-90ec-ac80267d8dff" providerId="ADAL" clId="{8A7C1065-55BD-4C3A-BFE8-D6CE981CC961}" dt="2024-08-06T05:37:03.883" v="8178" actId="20577"/>
          <ac:spMkLst>
            <pc:docMk/>
            <pc:sldMk cId="375348338" sldId="331"/>
            <ac:spMk id="3" creationId="{80C41BA1-0384-4AA3-BCDC-6DAFCAA76AD4}"/>
          </ac:spMkLst>
        </pc:spChg>
        <pc:spChg chg="add del mod">
          <ac:chgData name="邱泓裕" userId="2b5da6c3-6ae0-4bef-90ec-ac80267d8dff" providerId="ADAL" clId="{8A7C1065-55BD-4C3A-BFE8-D6CE981CC961}" dt="2024-08-06T05:32:43.579" v="8105" actId="478"/>
          <ac:spMkLst>
            <pc:docMk/>
            <pc:sldMk cId="375348338" sldId="331"/>
            <ac:spMk id="7" creationId="{60088207-920A-4340-A98F-BA2443DD3074}"/>
          </ac:spMkLst>
        </pc:spChg>
        <pc:spChg chg="add mod">
          <ac:chgData name="邱泓裕" userId="2b5da6c3-6ae0-4bef-90ec-ac80267d8dff" providerId="ADAL" clId="{8A7C1065-55BD-4C3A-BFE8-D6CE981CC961}" dt="2024-08-06T05:36:56.916" v="8165" actId="1076"/>
          <ac:spMkLst>
            <pc:docMk/>
            <pc:sldMk cId="375348338" sldId="331"/>
            <ac:spMk id="8" creationId="{BCDCA41C-17D2-47B7-9B39-10952BDF907A}"/>
          </ac:spMkLst>
        </pc:spChg>
        <pc:graphicFrameChg chg="add mod modGraphic">
          <ac:chgData name="邱泓裕" userId="2b5da6c3-6ae0-4bef-90ec-ac80267d8dff" providerId="ADAL" clId="{8A7C1065-55BD-4C3A-BFE8-D6CE981CC961}" dt="2024-08-06T07:57:57.753" v="9881" actId="1076"/>
          <ac:graphicFrameMkLst>
            <pc:docMk/>
            <pc:sldMk cId="375348338" sldId="331"/>
            <ac:graphicFrameMk id="6" creationId="{4D81ED56-66E0-423D-8C7D-12A7FA337DE1}"/>
          </ac:graphicFrameMkLst>
        </pc:graphicFrameChg>
      </pc:sldChg>
      <pc:sldChg chg="new del">
        <pc:chgData name="邱泓裕" userId="2b5da6c3-6ae0-4bef-90ec-ac80267d8dff" providerId="ADAL" clId="{8A7C1065-55BD-4C3A-BFE8-D6CE981CC961}" dt="2024-08-06T05:56:20.436" v="8333" actId="47"/>
        <pc:sldMkLst>
          <pc:docMk/>
          <pc:sldMk cId="714902813" sldId="332"/>
        </pc:sldMkLst>
      </pc:sldChg>
      <pc:sldChg chg="modSp add mod">
        <pc:chgData name="邱泓裕" userId="2b5da6c3-6ae0-4bef-90ec-ac80267d8dff" providerId="ADAL" clId="{8A7C1065-55BD-4C3A-BFE8-D6CE981CC961}" dt="2024-08-06T06:15:27.800" v="8779" actId="1076"/>
        <pc:sldMkLst>
          <pc:docMk/>
          <pc:sldMk cId="1736254268" sldId="333"/>
        </pc:sldMkLst>
        <pc:spChg chg="mod">
          <ac:chgData name="邱泓裕" userId="2b5da6c3-6ae0-4bef-90ec-ac80267d8dff" providerId="ADAL" clId="{8A7C1065-55BD-4C3A-BFE8-D6CE981CC961}" dt="2024-08-06T06:15:22.516" v="8777" actId="20577"/>
          <ac:spMkLst>
            <pc:docMk/>
            <pc:sldMk cId="1736254268" sldId="333"/>
            <ac:spMk id="10" creationId="{1B0F065C-E8EE-4B2F-B62C-5A12C0B078AA}"/>
          </ac:spMkLst>
        </pc:spChg>
        <pc:picChg chg="mod">
          <ac:chgData name="邱泓裕" userId="2b5da6c3-6ae0-4bef-90ec-ac80267d8dff" providerId="ADAL" clId="{8A7C1065-55BD-4C3A-BFE8-D6CE981CC961}" dt="2024-08-06T06:15:27.800" v="8779" actId="1076"/>
          <ac:picMkLst>
            <pc:docMk/>
            <pc:sldMk cId="1736254268" sldId="333"/>
            <ac:picMk id="9" creationId="{EAF56838-1631-48FC-9D0C-0404204A8D10}"/>
          </ac:picMkLst>
        </pc:picChg>
      </pc:sldChg>
    </pc:docChg>
  </pc:docChgLst>
  <pc:docChgLst>
    <pc:chgData name="邱泓裕" userId="2b5da6c3-6ae0-4bef-90ec-ac80267d8dff" providerId="ADAL" clId="{2D674B5D-097B-4533-A082-85E92A1FAD8B}"/>
    <pc:docChg chg="undo redo custSel addSld delSld modSld sldOrd">
      <pc:chgData name="邱泓裕" userId="2b5da6c3-6ae0-4bef-90ec-ac80267d8dff" providerId="ADAL" clId="{2D674B5D-097B-4533-A082-85E92A1FAD8B}" dt="2024-05-20T12:20:56.897" v="9253" actId="20577"/>
      <pc:docMkLst>
        <pc:docMk/>
      </pc:docMkLst>
      <pc:sldChg chg="del">
        <pc:chgData name="邱泓裕" userId="2b5da6c3-6ae0-4bef-90ec-ac80267d8dff" providerId="ADAL" clId="{2D674B5D-097B-4533-A082-85E92A1FAD8B}" dt="2024-05-13T07:22:00.670" v="2" actId="47"/>
        <pc:sldMkLst>
          <pc:docMk/>
          <pc:sldMk cId="0" sldId="256"/>
        </pc:sldMkLst>
      </pc:sldChg>
      <pc:sldChg chg="del">
        <pc:chgData name="邱泓裕" userId="2b5da6c3-6ae0-4bef-90ec-ac80267d8dff" providerId="ADAL" clId="{2D674B5D-097B-4533-A082-85E92A1FAD8B}" dt="2024-05-13T07:25:47.262" v="272" actId="47"/>
        <pc:sldMkLst>
          <pc:docMk/>
          <pc:sldMk cId="3366909533" sldId="271"/>
        </pc:sldMkLst>
      </pc:sldChg>
      <pc:sldChg chg="del">
        <pc:chgData name="邱泓裕" userId="2b5da6c3-6ae0-4bef-90ec-ac80267d8dff" providerId="ADAL" clId="{2D674B5D-097B-4533-A082-85E92A1FAD8B}" dt="2024-05-13T07:25:47.262" v="272" actId="47"/>
        <pc:sldMkLst>
          <pc:docMk/>
          <pc:sldMk cId="3470147401" sldId="272"/>
        </pc:sldMkLst>
      </pc:sldChg>
      <pc:sldChg chg="del">
        <pc:chgData name="邱泓裕" userId="2b5da6c3-6ae0-4bef-90ec-ac80267d8dff" providerId="ADAL" clId="{2D674B5D-097B-4533-A082-85E92A1FAD8B}" dt="2024-05-13T07:25:47.262" v="272" actId="47"/>
        <pc:sldMkLst>
          <pc:docMk/>
          <pc:sldMk cId="2542233289" sldId="274"/>
        </pc:sldMkLst>
      </pc:sldChg>
      <pc:sldChg chg="del">
        <pc:chgData name="邱泓裕" userId="2b5da6c3-6ae0-4bef-90ec-ac80267d8dff" providerId="ADAL" clId="{2D674B5D-097B-4533-A082-85E92A1FAD8B}" dt="2024-05-13T07:25:47.262" v="272" actId="47"/>
        <pc:sldMkLst>
          <pc:docMk/>
          <pc:sldMk cId="2236868669" sldId="275"/>
        </pc:sldMkLst>
      </pc:sldChg>
      <pc:sldChg chg="del">
        <pc:chgData name="邱泓裕" userId="2b5da6c3-6ae0-4bef-90ec-ac80267d8dff" providerId="ADAL" clId="{2D674B5D-097B-4533-A082-85E92A1FAD8B}" dt="2024-05-13T07:25:47.262" v="272" actId="47"/>
        <pc:sldMkLst>
          <pc:docMk/>
          <pc:sldMk cId="3577829885" sldId="276"/>
        </pc:sldMkLst>
      </pc:sldChg>
      <pc:sldChg chg="del">
        <pc:chgData name="邱泓裕" userId="2b5da6c3-6ae0-4bef-90ec-ac80267d8dff" providerId="ADAL" clId="{2D674B5D-097B-4533-A082-85E92A1FAD8B}" dt="2024-05-13T07:25:47.262" v="272" actId="47"/>
        <pc:sldMkLst>
          <pc:docMk/>
          <pc:sldMk cId="816493081" sldId="277"/>
        </pc:sldMkLst>
      </pc:sldChg>
      <pc:sldChg chg="addSp delSp modSp new mod modClrScheme chgLayout">
        <pc:chgData name="邱泓裕" userId="2b5da6c3-6ae0-4bef-90ec-ac80267d8dff" providerId="ADAL" clId="{2D674B5D-097B-4533-A082-85E92A1FAD8B}" dt="2024-05-13T07:23:36.393" v="45" actId="207"/>
        <pc:sldMkLst>
          <pc:docMk/>
          <pc:sldMk cId="998843692" sldId="278"/>
        </pc:sldMkLst>
        <pc:spChg chg="del">
          <ac:chgData name="邱泓裕" userId="2b5da6c3-6ae0-4bef-90ec-ac80267d8dff" providerId="ADAL" clId="{2D674B5D-097B-4533-A082-85E92A1FAD8B}" dt="2024-05-13T07:21:59.228" v="1" actId="700"/>
          <ac:spMkLst>
            <pc:docMk/>
            <pc:sldMk cId="998843692" sldId="278"/>
            <ac:spMk id="2" creationId="{B1BC577F-C48A-4F91-A3D5-6EFBEF02BE4F}"/>
          </ac:spMkLst>
        </pc:spChg>
        <pc:spChg chg="del">
          <ac:chgData name="邱泓裕" userId="2b5da6c3-6ae0-4bef-90ec-ac80267d8dff" providerId="ADAL" clId="{2D674B5D-097B-4533-A082-85E92A1FAD8B}" dt="2024-05-13T07:21:59.228" v="1" actId="700"/>
          <ac:spMkLst>
            <pc:docMk/>
            <pc:sldMk cId="998843692" sldId="278"/>
            <ac:spMk id="3" creationId="{7510117A-7E46-4053-B542-7F50B0D69D64}"/>
          </ac:spMkLst>
        </pc:spChg>
        <pc:spChg chg="mod ord">
          <ac:chgData name="邱泓裕" userId="2b5da6c3-6ae0-4bef-90ec-ac80267d8dff" providerId="ADAL" clId="{2D674B5D-097B-4533-A082-85E92A1FAD8B}" dt="2024-05-13T07:21:59.228" v="1" actId="700"/>
          <ac:spMkLst>
            <pc:docMk/>
            <pc:sldMk cId="998843692" sldId="278"/>
            <ac:spMk id="4" creationId="{E5421D06-095B-439D-854F-0222DF708C4D}"/>
          </ac:spMkLst>
        </pc:spChg>
        <pc:spChg chg="add mod">
          <ac:chgData name="邱泓裕" userId="2b5da6c3-6ae0-4bef-90ec-ac80267d8dff" providerId="ADAL" clId="{2D674B5D-097B-4533-A082-85E92A1FAD8B}" dt="2024-05-13T07:23:36.393" v="45" actId="207"/>
          <ac:spMkLst>
            <pc:docMk/>
            <pc:sldMk cId="998843692" sldId="278"/>
            <ac:spMk id="7" creationId="{AAE923BE-E987-4588-A7DD-C8DD8771AD08}"/>
          </ac:spMkLst>
        </pc:spChg>
        <pc:picChg chg="add mod">
          <ac:chgData name="邱泓裕" userId="2b5da6c3-6ae0-4bef-90ec-ac80267d8dff" providerId="ADAL" clId="{2D674B5D-097B-4533-A082-85E92A1FAD8B}" dt="2024-05-13T07:22:34.053" v="7" actId="1076"/>
          <ac:picMkLst>
            <pc:docMk/>
            <pc:sldMk cId="998843692" sldId="278"/>
            <ac:picMk id="6" creationId="{5F5C07A5-42AA-4BDF-8B56-5C1C99F39D82}"/>
          </ac:picMkLst>
        </pc:picChg>
      </pc:sldChg>
      <pc:sldChg chg="addSp modSp new mod modClrScheme chgLayout">
        <pc:chgData name="邱泓裕" userId="2b5da6c3-6ae0-4bef-90ec-ac80267d8dff" providerId="ADAL" clId="{2D674B5D-097B-4533-A082-85E92A1FAD8B}" dt="2024-05-13T07:28:27.018" v="294" actId="20577"/>
        <pc:sldMkLst>
          <pc:docMk/>
          <pc:sldMk cId="443113372" sldId="279"/>
        </pc:sldMkLst>
        <pc:spChg chg="mod ord">
          <ac:chgData name="邱泓裕" userId="2b5da6c3-6ae0-4bef-90ec-ac80267d8dff" providerId="ADAL" clId="{2D674B5D-097B-4533-A082-85E92A1FAD8B}" dt="2024-05-13T07:23:48.290" v="47" actId="700"/>
          <ac:spMkLst>
            <pc:docMk/>
            <pc:sldMk cId="443113372" sldId="279"/>
            <ac:spMk id="2" creationId="{182F712F-5342-47FE-A67C-784FABCE0FFC}"/>
          </ac:spMkLst>
        </pc:spChg>
        <pc:spChg chg="add mod ord">
          <ac:chgData name="邱泓裕" userId="2b5da6c3-6ae0-4bef-90ec-ac80267d8dff" providerId="ADAL" clId="{2D674B5D-097B-4533-A082-85E92A1FAD8B}" dt="2024-05-13T07:23:54.783" v="53" actId="20577"/>
          <ac:spMkLst>
            <pc:docMk/>
            <pc:sldMk cId="443113372" sldId="279"/>
            <ac:spMk id="3" creationId="{4148EF06-ECEA-43D9-A83F-433684B63276}"/>
          </ac:spMkLst>
        </pc:spChg>
        <pc:spChg chg="add mod ord">
          <ac:chgData name="邱泓裕" userId="2b5da6c3-6ae0-4bef-90ec-ac80267d8dff" providerId="ADAL" clId="{2D674B5D-097B-4533-A082-85E92A1FAD8B}" dt="2024-05-13T07:28:27.018" v="294" actId="20577"/>
          <ac:spMkLst>
            <pc:docMk/>
            <pc:sldMk cId="443113372" sldId="279"/>
            <ac:spMk id="4" creationId="{5530BAC5-753E-4D82-B336-E8D76E8160C3}"/>
          </ac:spMkLst>
        </pc:spChg>
      </pc:sldChg>
      <pc:sldChg chg="modSp add mod">
        <pc:chgData name="邱泓裕" userId="2b5da6c3-6ae0-4bef-90ec-ac80267d8dff" providerId="ADAL" clId="{2D674B5D-097B-4533-A082-85E92A1FAD8B}" dt="2024-05-13T07:28:25.027" v="293" actId="20577"/>
        <pc:sldMkLst>
          <pc:docMk/>
          <pc:sldMk cId="521894009" sldId="280"/>
        </pc:sldMkLst>
        <pc:spChg chg="mod">
          <ac:chgData name="邱泓裕" userId="2b5da6c3-6ae0-4bef-90ec-ac80267d8dff" providerId="ADAL" clId="{2D674B5D-097B-4533-A082-85E92A1FAD8B}" dt="2024-05-13T07:28:25.027" v="293" actId="20577"/>
          <ac:spMkLst>
            <pc:docMk/>
            <pc:sldMk cId="521894009" sldId="280"/>
            <ac:spMk id="4" creationId="{5530BAC5-753E-4D82-B336-E8D76E8160C3}"/>
          </ac:spMkLst>
        </pc:spChg>
      </pc:sldChg>
      <pc:sldChg chg="modSp add mod">
        <pc:chgData name="邱泓裕" userId="2b5da6c3-6ae0-4bef-90ec-ac80267d8dff" providerId="ADAL" clId="{2D674B5D-097B-4533-A082-85E92A1FAD8B}" dt="2024-05-13T07:28:29.822" v="295" actId="20577"/>
        <pc:sldMkLst>
          <pc:docMk/>
          <pc:sldMk cId="865652429" sldId="281"/>
        </pc:sldMkLst>
        <pc:spChg chg="mod">
          <ac:chgData name="邱泓裕" userId="2b5da6c3-6ae0-4bef-90ec-ac80267d8dff" providerId="ADAL" clId="{2D674B5D-097B-4533-A082-85E92A1FAD8B}" dt="2024-05-13T07:28:29.822" v="295" actId="20577"/>
          <ac:spMkLst>
            <pc:docMk/>
            <pc:sldMk cId="865652429" sldId="281"/>
            <ac:spMk id="4" creationId="{5530BAC5-753E-4D82-B336-E8D76E8160C3}"/>
          </ac:spMkLst>
        </pc:spChg>
      </pc:sldChg>
      <pc:sldChg chg="modSp add mod">
        <pc:chgData name="邱泓裕" userId="2b5da6c3-6ae0-4bef-90ec-ac80267d8dff" providerId="ADAL" clId="{2D674B5D-097B-4533-A082-85E92A1FAD8B}" dt="2024-05-13T07:28:32.640" v="296" actId="20577"/>
        <pc:sldMkLst>
          <pc:docMk/>
          <pc:sldMk cId="1047560353" sldId="282"/>
        </pc:sldMkLst>
        <pc:spChg chg="mod">
          <ac:chgData name="邱泓裕" userId="2b5da6c3-6ae0-4bef-90ec-ac80267d8dff" providerId="ADAL" clId="{2D674B5D-097B-4533-A082-85E92A1FAD8B}" dt="2024-05-13T07:28:32.640" v="296" actId="20577"/>
          <ac:spMkLst>
            <pc:docMk/>
            <pc:sldMk cId="1047560353" sldId="282"/>
            <ac:spMk id="4" creationId="{5530BAC5-753E-4D82-B336-E8D76E8160C3}"/>
          </ac:spMkLst>
        </pc:spChg>
      </pc:sldChg>
      <pc:sldChg chg="modSp add mod">
        <pc:chgData name="邱泓裕" userId="2b5da6c3-6ae0-4bef-90ec-ac80267d8dff" providerId="ADAL" clId="{2D674B5D-097B-4533-A082-85E92A1FAD8B}" dt="2024-05-13T07:28:35.314" v="297" actId="20577"/>
        <pc:sldMkLst>
          <pc:docMk/>
          <pc:sldMk cId="1622461411" sldId="283"/>
        </pc:sldMkLst>
        <pc:spChg chg="mod">
          <ac:chgData name="邱泓裕" userId="2b5da6c3-6ae0-4bef-90ec-ac80267d8dff" providerId="ADAL" clId="{2D674B5D-097B-4533-A082-85E92A1FAD8B}" dt="2024-05-13T07:28:35.314" v="297" actId="20577"/>
          <ac:spMkLst>
            <pc:docMk/>
            <pc:sldMk cId="1622461411" sldId="283"/>
            <ac:spMk id="4" creationId="{5530BAC5-753E-4D82-B336-E8D76E8160C3}"/>
          </ac:spMkLst>
        </pc:spChg>
      </pc:sldChg>
      <pc:sldChg chg="modSp add mod">
        <pc:chgData name="邱泓裕" userId="2b5da6c3-6ae0-4bef-90ec-ac80267d8dff" providerId="ADAL" clId="{2D674B5D-097B-4533-A082-85E92A1FAD8B}" dt="2024-05-13T07:28:38.575" v="298" actId="20577"/>
        <pc:sldMkLst>
          <pc:docMk/>
          <pc:sldMk cId="597273339" sldId="284"/>
        </pc:sldMkLst>
        <pc:spChg chg="mod">
          <ac:chgData name="邱泓裕" userId="2b5da6c3-6ae0-4bef-90ec-ac80267d8dff" providerId="ADAL" clId="{2D674B5D-097B-4533-A082-85E92A1FAD8B}" dt="2024-05-13T07:28:38.575" v="298" actId="20577"/>
          <ac:spMkLst>
            <pc:docMk/>
            <pc:sldMk cId="597273339" sldId="284"/>
            <ac:spMk id="4" creationId="{5530BAC5-753E-4D82-B336-E8D76E8160C3}"/>
          </ac:spMkLst>
        </pc:spChg>
      </pc:sldChg>
      <pc:sldChg chg="modSp add mod">
        <pc:chgData name="邱泓裕" userId="2b5da6c3-6ae0-4bef-90ec-ac80267d8dff" providerId="ADAL" clId="{2D674B5D-097B-4533-A082-85E92A1FAD8B}" dt="2024-05-13T07:28:41.295" v="299" actId="20577"/>
        <pc:sldMkLst>
          <pc:docMk/>
          <pc:sldMk cId="1815131765" sldId="285"/>
        </pc:sldMkLst>
        <pc:spChg chg="mod">
          <ac:chgData name="邱泓裕" userId="2b5da6c3-6ae0-4bef-90ec-ac80267d8dff" providerId="ADAL" clId="{2D674B5D-097B-4533-A082-85E92A1FAD8B}" dt="2024-05-13T07:28:41.295" v="299" actId="20577"/>
          <ac:spMkLst>
            <pc:docMk/>
            <pc:sldMk cId="1815131765" sldId="285"/>
            <ac:spMk id="4" creationId="{5530BAC5-753E-4D82-B336-E8D76E8160C3}"/>
          </ac:spMkLst>
        </pc:spChg>
      </pc:sldChg>
      <pc:sldChg chg="addSp delSp modSp add mod">
        <pc:chgData name="邱泓裕" userId="2b5da6c3-6ae0-4bef-90ec-ac80267d8dff" providerId="ADAL" clId="{2D674B5D-097B-4533-A082-85E92A1FAD8B}" dt="2024-05-20T08:12:16.912" v="8565" actId="1076"/>
        <pc:sldMkLst>
          <pc:docMk/>
          <pc:sldMk cId="2442209905" sldId="286"/>
        </pc:sldMkLst>
        <pc:spChg chg="mod">
          <ac:chgData name="邱泓裕" userId="2b5da6c3-6ae0-4bef-90ec-ac80267d8dff" providerId="ADAL" clId="{2D674B5D-097B-4533-A082-85E92A1FAD8B}" dt="2024-05-13T07:27:03.224" v="287" actId="27636"/>
          <ac:spMkLst>
            <pc:docMk/>
            <pc:sldMk cId="2442209905" sldId="286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20T05:06:54.219" v="7983" actId="1076"/>
          <ac:spMkLst>
            <pc:docMk/>
            <pc:sldMk cId="2442209905" sldId="286"/>
            <ac:spMk id="4" creationId="{5530BAC5-753E-4D82-B336-E8D76E8160C3}"/>
          </ac:spMkLst>
        </pc:spChg>
        <pc:spChg chg="add mod">
          <ac:chgData name="邱泓裕" userId="2b5da6c3-6ae0-4bef-90ec-ac80267d8dff" providerId="ADAL" clId="{2D674B5D-097B-4533-A082-85E92A1FAD8B}" dt="2024-05-20T03:56:57.500" v="7611" actId="1076"/>
          <ac:spMkLst>
            <pc:docMk/>
            <pc:sldMk cId="2442209905" sldId="286"/>
            <ac:spMk id="7" creationId="{8D40C295-DC41-479D-A4EC-C194BAA7E2C5}"/>
          </ac:spMkLst>
        </pc:spChg>
        <pc:picChg chg="add del mod">
          <ac:chgData name="邱泓裕" userId="2b5da6c3-6ae0-4bef-90ec-ac80267d8dff" providerId="ADAL" clId="{2D674B5D-097B-4533-A082-85E92A1FAD8B}" dt="2024-05-20T05:06:45.127" v="7978" actId="478"/>
          <ac:picMkLst>
            <pc:docMk/>
            <pc:sldMk cId="2442209905" sldId="286"/>
            <ac:picMk id="5" creationId="{DD1772C2-4A41-44D1-ABFF-993F20DA91E3}"/>
          </ac:picMkLst>
        </pc:picChg>
        <pc:picChg chg="add mod">
          <ac:chgData name="邱泓裕" userId="2b5da6c3-6ae0-4bef-90ec-ac80267d8dff" providerId="ADAL" clId="{2D674B5D-097B-4533-A082-85E92A1FAD8B}" dt="2024-05-20T08:12:16.912" v="8565" actId="1076"/>
          <ac:picMkLst>
            <pc:docMk/>
            <pc:sldMk cId="2442209905" sldId="286"/>
            <ac:picMk id="9" creationId="{B67FB2ED-D0D8-4E7B-9362-DD90B39CA5F8}"/>
          </ac:picMkLst>
        </pc:picChg>
        <pc:picChg chg="add del mod">
          <ac:chgData name="邱泓裕" userId="2b5da6c3-6ae0-4bef-90ec-ac80267d8dff" providerId="ADAL" clId="{2D674B5D-097B-4533-A082-85E92A1FAD8B}" dt="2024-05-20T05:07:29.090" v="7991" actId="21"/>
          <ac:picMkLst>
            <pc:docMk/>
            <pc:sldMk cId="2442209905" sldId="286"/>
            <ac:picMk id="1026" creationId="{48414515-1E89-4C67-8FF2-803AF9AE80B3}"/>
          </ac:picMkLst>
        </pc:picChg>
      </pc:sldChg>
      <pc:sldChg chg="addSp delSp modSp add mod ord">
        <pc:chgData name="邱泓裕" userId="2b5da6c3-6ae0-4bef-90ec-ac80267d8dff" providerId="ADAL" clId="{2D674B5D-097B-4533-A082-85E92A1FAD8B}" dt="2024-05-20T08:12:02.941" v="8559" actId="21"/>
        <pc:sldMkLst>
          <pc:docMk/>
          <pc:sldMk cId="2579523877" sldId="287"/>
        </pc:sldMkLst>
        <pc:spChg chg="mod">
          <ac:chgData name="邱泓裕" userId="2b5da6c3-6ae0-4bef-90ec-ac80267d8dff" providerId="ADAL" clId="{2D674B5D-097B-4533-A082-85E92A1FAD8B}" dt="2024-05-13T07:29:00.739" v="300"/>
          <ac:spMkLst>
            <pc:docMk/>
            <pc:sldMk cId="2579523877" sldId="287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9T08:33:43.725" v="5364" actId="20577"/>
          <ac:spMkLst>
            <pc:docMk/>
            <pc:sldMk cId="2579523877" sldId="287"/>
            <ac:spMk id="4" creationId="{5530BAC5-753E-4D82-B336-E8D76E8160C3}"/>
          </ac:spMkLst>
        </pc:spChg>
        <pc:picChg chg="add mod modCrop">
          <ac:chgData name="邱泓裕" userId="2b5da6c3-6ae0-4bef-90ec-ac80267d8dff" providerId="ADAL" clId="{2D674B5D-097B-4533-A082-85E92A1FAD8B}" dt="2024-05-20T05:08:27.551" v="8004" actId="14100"/>
          <ac:picMkLst>
            <pc:docMk/>
            <pc:sldMk cId="2579523877" sldId="287"/>
            <ac:picMk id="6" creationId="{9FDABC58-DD40-421E-AC59-0ADAF9E40CEA}"/>
          </ac:picMkLst>
        </pc:picChg>
        <pc:picChg chg="add mod modCrop">
          <ac:chgData name="邱泓裕" userId="2b5da6c3-6ae0-4bef-90ec-ac80267d8dff" providerId="ADAL" clId="{2D674B5D-097B-4533-A082-85E92A1FAD8B}" dt="2024-05-20T05:08:22.866" v="8002" actId="14100"/>
          <ac:picMkLst>
            <pc:docMk/>
            <pc:sldMk cId="2579523877" sldId="287"/>
            <ac:picMk id="8" creationId="{200B1D0B-CFF8-4BFD-922E-84633CF6BCFC}"/>
          </ac:picMkLst>
        </pc:picChg>
        <pc:picChg chg="add mod">
          <ac:chgData name="邱泓裕" userId="2b5da6c3-6ae0-4bef-90ec-ac80267d8dff" providerId="ADAL" clId="{2D674B5D-097B-4533-A082-85E92A1FAD8B}" dt="2024-05-20T08:08:00.039" v="8550" actId="1076"/>
          <ac:picMkLst>
            <pc:docMk/>
            <pc:sldMk cId="2579523877" sldId="287"/>
            <ac:picMk id="9" creationId="{6EB1BC34-9A1A-4747-91AB-BDEF007AD4E6}"/>
          </ac:picMkLst>
        </pc:picChg>
        <pc:picChg chg="add mod">
          <ac:chgData name="邱泓裕" userId="2b5da6c3-6ae0-4bef-90ec-ac80267d8dff" providerId="ADAL" clId="{2D674B5D-097B-4533-A082-85E92A1FAD8B}" dt="2024-05-20T08:08:04.684" v="8551" actId="1076"/>
          <ac:picMkLst>
            <pc:docMk/>
            <pc:sldMk cId="2579523877" sldId="287"/>
            <ac:picMk id="11" creationId="{CB969B87-E864-4416-9B7B-AB7DF722DBA0}"/>
          </ac:picMkLst>
        </pc:picChg>
        <pc:picChg chg="add del mod">
          <ac:chgData name="邱泓裕" userId="2b5da6c3-6ae0-4bef-90ec-ac80267d8dff" providerId="ADAL" clId="{2D674B5D-097B-4533-A082-85E92A1FAD8B}" dt="2024-05-20T08:12:02.941" v="8559" actId="21"/>
          <ac:picMkLst>
            <pc:docMk/>
            <pc:sldMk cId="2579523877" sldId="287"/>
            <ac:picMk id="13" creationId="{FC0C894F-3772-4972-9D98-0AB7E09A9F8C}"/>
          </ac:picMkLst>
        </pc:picChg>
      </pc:sldChg>
      <pc:sldChg chg="addSp delSp modSp add del mod ord">
        <pc:chgData name="邱泓裕" userId="2b5da6c3-6ae0-4bef-90ec-ac80267d8dff" providerId="ADAL" clId="{2D674B5D-097B-4533-A082-85E92A1FAD8B}" dt="2024-05-19T06:47:47.717" v="3809" actId="47"/>
        <pc:sldMkLst>
          <pc:docMk/>
          <pc:sldMk cId="4219010195" sldId="288"/>
        </pc:sldMkLst>
        <pc:spChg chg="mod">
          <ac:chgData name="邱泓裕" userId="2b5da6c3-6ae0-4bef-90ec-ac80267d8dff" providerId="ADAL" clId="{2D674B5D-097B-4533-A082-85E92A1FAD8B}" dt="2024-05-19T06:40:44.274" v="3678" actId="20577"/>
          <ac:spMkLst>
            <pc:docMk/>
            <pc:sldMk cId="4219010195" sldId="288"/>
            <ac:spMk id="3" creationId="{4148EF06-ECEA-43D9-A83F-433684B63276}"/>
          </ac:spMkLst>
        </pc:spChg>
        <pc:spChg chg="del">
          <ac:chgData name="邱泓裕" userId="2b5da6c3-6ae0-4bef-90ec-ac80267d8dff" providerId="ADAL" clId="{2D674B5D-097B-4533-A082-85E92A1FAD8B}" dt="2024-05-14T05:09:26.474" v="1516" actId="478"/>
          <ac:spMkLst>
            <pc:docMk/>
            <pc:sldMk cId="4219010195" sldId="288"/>
            <ac:spMk id="4" creationId="{5530BAC5-753E-4D82-B336-E8D76E8160C3}"/>
          </ac:spMkLst>
        </pc:spChg>
        <pc:spChg chg="add mod">
          <ac:chgData name="邱泓裕" userId="2b5da6c3-6ae0-4bef-90ec-ac80267d8dff" providerId="ADAL" clId="{2D674B5D-097B-4533-A082-85E92A1FAD8B}" dt="2024-05-14T05:11:27.428" v="1531" actId="164"/>
          <ac:spMkLst>
            <pc:docMk/>
            <pc:sldMk cId="4219010195" sldId="288"/>
            <ac:spMk id="11" creationId="{DE69283B-292D-439B-BEB5-EF663B5C473E}"/>
          </ac:spMkLst>
        </pc:spChg>
        <pc:spChg chg="add mod">
          <ac:chgData name="邱泓裕" userId="2b5da6c3-6ae0-4bef-90ec-ac80267d8dff" providerId="ADAL" clId="{2D674B5D-097B-4533-A082-85E92A1FAD8B}" dt="2024-05-14T05:12:21.004" v="1549" actId="164"/>
          <ac:spMkLst>
            <pc:docMk/>
            <pc:sldMk cId="4219010195" sldId="288"/>
            <ac:spMk id="15" creationId="{6EB7B877-ED12-42DE-A362-B3393B0BC1F7}"/>
          </ac:spMkLst>
        </pc:spChg>
        <pc:spChg chg="add mod">
          <ac:chgData name="邱泓裕" userId="2b5da6c3-6ae0-4bef-90ec-ac80267d8dff" providerId="ADAL" clId="{2D674B5D-097B-4533-A082-85E92A1FAD8B}" dt="2024-05-14T06:45:56.133" v="1572" actId="1076"/>
          <ac:spMkLst>
            <pc:docMk/>
            <pc:sldMk cId="4219010195" sldId="288"/>
            <ac:spMk id="17" creationId="{698CFDFA-BA6A-4805-9E21-0782DAFA1275}"/>
          </ac:spMkLst>
        </pc:spChg>
        <pc:spChg chg="add mod">
          <ac:chgData name="邱泓裕" userId="2b5da6c3-6ae0-4bef-90ec-ac80267d8dff" providerId="ADAL" clId="{2D674B5D-097B-4533-A082-85E92A1FAD8B}" dt="2024-05-14T06:46:15.562" v="1601" actId="1076"/>
          <ac:spMkLst>
            <pc:docMk/>
            <pc:sldMk cId="4219010195" sldId="288"/>
            <ac:spMk id="18" creationId="{770F44C0-640A-4BB7-93DA-E04594BBA83A}"/>
          </ac:spMkLst>
        </pc:spChg>
        <pc:grpChg chg="add mod">
          <ac:chgData name="邱泓裕" userId="2b5da6c3-6ae0-4bef-90ec-ac80267d8dff" providerId="ADAL" clId="{2D674B5D-097B-4533-A082-85E92A1FAD8B}" dt="2024-05-14T06:46:26.962" v="1603" actId="1076"/>
          <ac:grpSpMkLst>
            <pc:docMk/>
            <pc:sldMk cId="4219010195" sldId="288"/>
            <ac:grpSpMk id="12" creationId="{70EF8DAC-FC5B-4BFC-9DFB-B334D4378986}"/>
          </ac:grpSpMkLst>
        </pc:grpChg>
        <pc:grpChg chg="add mod">
          <ac:chgData name="邱泓裕" userId="2b5da6c3-6ae0-4bef-90ec-ac80267d8dff" providerId="ADAL" clId="{2D674B5D-097B-4533-A082-85E92A1FAD8B}" dt="2024-05-14T06:45:13.535" v="1552" actId="1076"/>
          <ac:grpSpMkLst>
            <pc:docMk/>
            <pc:sldMk cId="4219010195" sldId="288"/>
            <ac:grpSpMk id="16" creationId="{353DA32E-BA5C-4C87-A20D-7DFC61F70C74}"/>
          </ac:grpSpMkLst>
        </pc:grpChg>
        <pc:picChg chg="add del mod">
          <ac:chgData name="邱泓裕" userId="2b5da6c3-6ae0-4bef-90ec-ac80267d8dff" providerId="ADAL" clId="{2D674B5D-097B-4533-A082-85E92A1FAD8B}" dt="2024-05-14T05:10:10.681" v="1520" actId="478"/>
          <ac:picMkLst>
            <pc:docMk/>
            <pc:sldMk cId="4219010195" sldId="288"/>
            <ac:picMk id="6" creationId="{0F43ABC8-9E9B-4DD4-9DB3-B931D02A6F84}"/>
          </ac:picMkLst>
        </pc:picChg>
        <pc:picChg chg="add del mod">
          <ac:chgData name="邱泓裕" userId="2b5da6c3-6ae0-4bef-90ec-ac80267d8dff" providerId="ADAL" clId="{2D674B5D-097B-4533-A082-85E92A1FAD8B}" dt="2024-05-14T05:10:27.035" v="1523" actId="478"/>
          <ac:picMkLst>
            <pc:docMk/>
            <pc:sldMk cId="4219010195" sldId="288"/>
            <ac:picMk id="8" creationId="{8A02DA38-6F97-492A-BD1B-D4098C1D9D82}"/>
          </ac:picMkLst>
        </pc:picChg>
        <pc:picChg chg="add mod">
          <ac:chgData name="邱泓裕" userId="2b5da6c3-6ae0-4bef-90ec-ac80267d8dff" providerId="ADAL" clId="{2D674B5D-097B-4533-A082-85E92A1FAD8B}" dt="2024-05-14T05:11:27.428" v="1531" actId="164"/>
          <ac:picMkLst>
            <pc:docMk/>
            <pc:sldMk cId="4219010195" sldId="288"/>
            <ac:picMk id="10" creationId="{430AE456-B94E-482A-91AB-2F2DAD6D30B3}"/>
          </ac:picMkLst>
        </pc:picChg>
        <pc:picChg chg="add mod">
          <ac:chgData name="邱泓裕" userId="2b5da6c3-6ae0-4bef-90ec-ac80267d8dff" providerId="ADAL" clId="{2D674B5D-097B-4533-A082-85E92A1FAD8B}" dt="2024-05-14T05:12:21.004" v="1549" actId="164"/>
          <ac:picMkLst>
            <pc:docMk/>
            <pc:sldMk cId="4219010195" sldId="288"/>
            <ac:picMk id="14" creationId="{C7F2AB1F-A2C7-4C4B-A8E3-BC25568BF0C0}"/>
          </ac:picMkLst>
        </pc:picChg>
      </pc:sldChg>
      <pc:sldChg chg="addSp delSp modSp add del mod ord">
        <pc:chgData name="邱泓裕" userId="2b5da6c3-6ae0-4bef-90ec-ac80267d8dff" providerId="ADAL" clId="{2D674B5D-097B-4533-A082-85E92A1FAD8B}" dt="2024-05-19T06:47:11.022" v="3807" actId="47"/>
        <pc:sldMkLst>
          <pc:docMk/>
          <pc:sldMk cId="331115952" sldId="289"/>
        </pc:sldMkLst>
        <pc:spChg chg="mod">
          <ac:chgData name="邱泓裕" userId="2b5da6c3-6ae0-4bef-90ec-ac80267d8dff" providerId="ADAL" clId="{2D674B5D-097B-4533-A082-85E92A1FAD8B}" dt="2024-05-14T06:46:51.817" v="1613" actId="27636"/>
          <ac:spMkLst>
            <pc:docMk/>
            <pc:sldMk cId="331115952" sldId="289"/>
            <ac:spMk id="3" creationId="{4148EF06-ECEA-43D9-A83F-433684B63276}"/>
          </ac:spMkLst>
        </pc:spChg>
        <pc:spChg chg="add mod">
          <ac:chgData name="邱泓裕" userId="2b5da6c3-6ae0-4bef-90ec-ac80267d8dff" providerId="ADAL" clId="{2D674B5D-097B-4533-A082-85E92A1FAD8B}" dt="2024-05-19T06:41:11.081" v="3686" actId="1076"/>
          <ac:spMkLst>
            <pc:docMk/>
            <pc:sldMk cId="331115952" sldId="289"/>
            <ac:spMk id="13" creationId="{2E864463-1E10-4160-A8E3-F9C391F1E58C}"/>
          </ac:spMkLst>
        </pc:spChg>
        <pc:spChg chg="del">
          <ac:chgData name="邱泓裕" userId="2b5da6c3-6ae0-4bef-90ec-ac80267d8dff" providerId="ADAL" clId="{2D674B5D-097B-4533-A082-85E92A1FAD8B}" dt="2024-05-14T06:46:50.074" v="1611" actId="478"/>
          <ac:spMkLst>
            <pc:docMk/>
            <pc:sldMk cId="331115952" sldId="289"/>
            <ac:spMk id="17" creationId="{698CFDFA-BA6A-4805-9E21-0782DAFA1275}"/>
          </ac:spMkLst>
        </pc:spChg>
        <pc:spChg chg="del">
          <ac:chgData name="邱泓裕" userId="2b5da6c3-6ae0-4bef-90ec-ac80267d8dff" providerId="ADAL" clId="{2D674B5D-097B-4533-A082-85E92A1FAD8B}" dt="2024-05-14T06:46:37.364" v="1605" actId="478"/>
          <ac:spMkLst>
            <pc:docMk/>
            <pc:sldMk cId="331115952" sldId="289"/>
            <ac:spMk id="18" creationId="{770F44C0-640A-4BB7-93DA-E04594BBA83A}"/>
          </ac:spMkLst>
        </pc:spChg>
        <pc:grpChg chg="mod">
          <ac:chgData name="邱泓裕" userId="2b5da6c3-6ae0-4bef-90ec-ac80267d8dff" providerId="ADAL" clId="{2D674B5D-097B-4533-A082-85E92A1FAD8B}" dt="2024-05-14T06:46:57.103" v="1614" actId="14100"/>
          <ac:grpSpMkLst>
            <pc:docMk/>
            <pc:sldMk cId="331115952" sldId="289"/>
            <ac:grpSpMk id="12" creationId="{70EF8DAC-FC5B-4BFC-9DFB-B334D4378986}"/>
          </ac:grpSpMkLst>
        </pc:grpChg>
        <pc:grpChg chg="del">
          <ac:chgData name="邱泓裕" userId="2b5da6c3-6ae0-4bef-90ec-ac80267d8dff" providerId="ADAL" clId="{2D674B5D-097B-4533-A082-85E92A1FAD8B}" dt="2024-05-14T06:46:37.364" v="1605" actId="478"/>
          <ac:grpSpMkLst>
            <pc:docMk/>
            <pc:sldMk cId="331115952" sldId="289"/>
            <ac:grpSpMk id="16" creationId="{353DA32E-BA5C-4C87-A20D-7DFC61F70C74}"/>
          </ac:grpSpMkLst>
        </pc:grpChg>
      </pc:sldChg>
      <pc:sldChg chg="addSp delSp modSp add del mod modAnim">
        <pc:chgData name="邱泓裕" userId="2b5da6c3-6ae0-4bef-90ec-ac80267d8dff" providerId="ADAL" clId="{2D674B5D-097B-4533-A082-85E92A1FAD8B}" dt="2024-05-20T03:43:28.842" v="6371" actId="47"/>
        <pc:sldMkLst>
          <pc:docMk/>
          <pc:sldMk cId="1833249188" sldId="290"/>
        </pc:sldMkLst>
        <pc:spChg chg="mod">
          <ac:chgData name="邱泓裕" userId="2b5da6c3-6ae0-4bef-90ec-ac80267d8dff" providerId="ADAL" clId="{2D674B5D-097B-4533-A082-85E92A1FAD8B}" dt="2024-05-16T08:12:42.082" v="2142" actId="20577"/>
          <ac:spMkLst>
            <pc:docMk/>
            <pc:sldMk cId="1833249188" sldId="290"/>
            <ac:spMk id="3" creationId="{4148EF06-ECEA-43D9-A83F-433684B63276}"/>
          </ac:spMkLst>
        </pc:spChg>
        <pc:spChg chg="add mod">
          <ac:chgData name="邱泓裕" userId="2b5da6c3-6ae0-4bef-90ec-ac80267d8dff" providerId="ADAL" clId="{2D674B5D-097B-4533-A082-85E92A1FAD8B}" dt="2024-05-16T08:17:13.146" v="2192" actId="1076"/>
          <ac:spMkLst>
            <pc:docMk/>
            <pc:sldMk cId="1833249188" sldId="290"/>
            <ac:spMk id="4" creationId="{0A9F2082-6737-4761-A3BA-91782AD29AF6}"/>
          </ac:spMkLst>
        </pc:spChg>
        <pc:spChg chg="add del mod">
          <ac:chgData name="邱泓裕" userId="2b5da6c3-6ae0-4bef-90ec-ac80267d8dff" providerId="ADAL" clId="{2D674B5D-097B-4533-A082-85E92A1FAD8B}" dt="2024-05-16T08:15:16.820" v="2179" actId="478"/>
          <ac:spMkLst>
            <pc:docMk/>
            <pc:sldMk cId="1833249188" sldId="290"/>
            <ac:spMk id="6" creationId="{57F843AA-A2DC-4133-A20C-4374042705F4}"/>
          </ac:spMkLst>
        </pc:spChg>
        <pc:spChg chg="add del mod">
          <ac:chgData name="邱泓裕" userId="2b5da6c3-6ae0-4bef-90ec-ac80267d8dff" providerId="ADAL" clId="{2D674B5D-097B-4533-A082-85E92A1FAD8B}" dt="2024-05-16T08:16:09.887" v="2182" actId="478"/>
          <ac:spMkLst>
            <pc:docMk/>
            <pc:sldMk cId="1833249188" sldId="290"/>
            <ac:spMk id="7" creationId="{580037E7-CFCD-4FDB-8B3B-58F97C725755}"/>
          </ac:spMkLst>
        </pc:spChg>
        <pc:spChg chg="del">
          <ac:chgData name="邱泓裕" userId="2b5da6c3-6ae0-4bef-90ec-ac80267d8dff" providerId="ADAL" clId="{2D674B5D-097B-4533-A082-85E92A1FAD8B}" dt="2024-05-16T08:15:13.559" v="2178" actId="478"/>
          <ac:spMkLst>
            <pc:docMk/>
            <pc:sldMk cId="1833249188" sldId="290"/>
            <ac:spMk id="13" creationId="{2E864463-1E10-4160-A8E3-F9C391F1E58C}"/>
          </ac:spMkLst>
        </pc:spChg>
        <pc:grpChg chg="del">
          <ac:chgData name="邱泓裕" userId="2b5da6c3-6ae0-4bef-90ec-ac80267d8dff" providerId="ADAL" clId="{2D674B5D-097B-4533-A082-85E92A1FAD8B}" dt="2024-05-14T07:06:30.663" v="2105" actId="478"/>
          <ac:grpSpMkLst>
            <pc:docMk/>
            <pc:sldMk cId="1833249188" sldId="290"/>
            <ac:grpSpMk id="12" creationId="{70EF8DAC-FC5B-4BFC-9DFB-B334D4378986}"/>
          </ac:grpSpMkLst>
        </pc:grpChg>
        <pc:picChg chg="add mod">
          <ac:chgData name="邱泓裕" userId="2b5da6c3-6ae0-4bef-90ec-ac80267d8dff" providerId="ADAL" clId="{2D674B5D-097B-4533-A082-85E92A1FAD8B}" dt="2024-05-16T08:17:26.180" v="2194" actId="1076"/>
          <ac:picMkLst>
            <pc:docMk/>
            <pc:sldMk cId="1833249188" sldId="290"/>
            <ac:picMk id="9" creationId="{C7CF142A-D111-4FBF-BAF0-2E0C258B8C31}"/>
          </ac:picMkLst>
        </pc:picChg>
        <pc:picChg chg="add mod">
          <ac:chgData name="邱泓裕" userId="2b5da6c3-6ae0-4bef-90ec-ac80267d8dff" providerId="ADAL" clId="{2D674B5D-097B-4533-A082-85E92A1FAD8B}" dt="2024-05-16T08:20:53.043" v="2198" actId="1076"/>
          <ac:picMkLst>
            <pc:docMk/>
            <pc:sldMk cId="1833249188" sldId="290"/>
            <ac:picMk id="11" creationId="{A705EED2-4EDA-44E3-8257-5996856E3334}"/>
          </ac:picMkLst>
        </pc:picChg>
        <pc:picChg chg="add mod">
          <ac:chgData name="邱泓裕" userId="2b5da6c3-6ae0-4bef-90ec-ac80267d8dff" providerId="ADAL" clId="{2D674B5D-097B-4533-A082-85E92A1FAD8B}" dt="2024-05-16T08:21:11.257" v="2201" actId="1076"/>
          <ac:picMkLst>
            <pc:docMk/>
            <pc:sldMk cId="1833249188" sldId="290"/>
            <ac:picMk id="14" creationId="{ACA63115-84EC-4F22-9430-B8420A785CBE}"/>
          </ac:picMkLst>
        </pc:picChg>
      </pc:sldChg>
      <pc:sldChg chg="add del">
        <pc:chgData name="邱泓裕" userId="2b5da6c3-6ae0-4bef-90ec-ac80267d8dff" providerId="ADAL" clId="{2D674B5D-097B-4533-A082-85E92A1FAD8B}" dt="2024-05-16T08:15:10.678" v="2177" actId="47"/>
        <pc:sldMkLst>
          <pc:docMk/>
          <pc:sldMk cId="967253529" sldId="291"/>
        </pc:sldMkLst>
      </pc:sldChg>
      <pc:sldChg chg="modSp add del mod ord modNotes">
        <pc:chgData name="邱泓裕" userId="2b5da6c3-6ae0-4bef-90ec-ac80267d8dff" providerId="ADAL" clId="{2D674B5D-097B-4533-A082-85E92A1FAD8B}" dt="2024-05-16T12:12:06.184" v="2209" actId="47"/>
        <pc:sldMkLst>
          <pc:docMk/>
          <pc:sldMk cId="2243817124" sldId="291"/>
        </pc:sldMkLst>
        <pc:spChg chg="mod">
          <ac:chgData name="邱泓裕" userId="2b5da6c3-6ae0-4bef-90ec-ac80267d8dff" providerId="ADAL" clId="{2D674B5D-097B-4533-A082-85E92A1FAD8B}" dt="2024-05-16T12:11:43.939" v="2207"/>
          <ac:spMkLst>
            <pc:docMk/>
            <pc:sldMk cId="2243817124" sldId="291"/>
            <ac:spMk id="3" creationId="{4148EF06-ECEA-43D9-A83F-433684B63276}"/>
          </ac:spMkLst>
        </pc:spChg>
      </pc:sldChg>
      <pc:sldChg chg="addSp delSp modSp add mod ord delAnim modAnim modNotesTx">
        <pc:chgData name="邱泓裕" userId="2b5da6c3-6ae0-4bef-90ec-ac80267d8dff" providerId="ADAL" clId="{2D674B5D-097B-4533-A082-85E92A1FAD8B}" dt="2024-05-20T10:22:22.717" v="8569"/>
        <pc:sldMkLst>
          <pc:docMk/>
          <pc:sldMk cId="431823159" sldId="292"/>
        </pc:sldMkLst>
        <pc:spChg chg="mod">
          <ac:chgData name="邱泓裕" userId="2b5da6c3-6ae0-4bef-90ec-ac80267d8dff" providerId="ADAL" clId="{2D674B5D-097B-4533-A082-85E92A1FAD8B}" dt="2024-05-16T12:19:16.872" v="2257" actId="20577"/>
          <ac:spMkLst>
            <pc:docMk/>
            <pc:sldMk cId="431823159" sldId="292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7T11:10:05.060" v="3133" actId="6549"/>
          <ac:spMkLst>
            <pc:docMk/>
            <pc:sldMk cId="431823159" sldId="292"/>
            <ac:spMk id="4" creationId="{0A9F2082-6737-4761-A3BA-91782AD29AF6}"/>
          </ac:spMkLst>
        </pc:spChg>
        <pc:spChg chg="add del mod">
          <ac:chgData name="邱泓裕" userId="2b5da6c3-6ae0-4bef-90ec-ac80267d8dff" providerId="ADAL" clId="{2D674B5D-097B-4533-A082-85E92A1FAD8B}" dt="2024-05-17T08:32:54.733" v="2746" actId="478"/>
          <ac:spMkLst>
            <pc:docMk/>
            <pc:sldMk cId="431823159" sldId="292"/>
            <ac:spMk id="12" creationId="{8A09494D-578D-4FBF-A1F5-79424FC0E24A}"/>
          </ac:spMkLst>
        </pc:spChg>
        <pc:spChg chg="add del mod">
          <ac:chgData name="邱泓裕" userId="2b5da6c3-6ae0-4bef-90ec-ac80267d8dff" providerId="ADAL" clId="{2D674B5D-097B-4533-A082-85E92A1FAD8B}" dt="2024-05-17T08:32:57.427" v="2747" actId="478"/>
          <ac:spMkLst>
            <pc:docMk/>
            <pc:sldMk cId="431823159" sldId="292"/>
            <ac:spMk id="13" creationId="{8D29A6BE-4C45-409D-B127-262FC018D6D6}"/>
          </ac:spMkLst>
        </pc:spChg>
        <pc:graphicFrameChg chg="add mod modGraphic">
          <ac:chgData name="邱泓裕" userId="2b5da6c3-6ae0-4bef-90ec-ac80267d8dff" providerId="ADAL" clId="{2D674B5D-097B-4533-A082-85E92A1FAD8B}" dt="2024-05-17T09:01:51.764" v="3079" actId="2062"/>
          <ac:graphicFrameMkLst>
            <pc:docMk/>
            <pc:sldMk cId="431823159" sldId="292"/>
            <ac:graphicFrameMk id="15" creationId="{AD95DF88-1596-42C7-A9F6-1B7EC20C2EF2}"/>
          </ac:graphicFrameMkLst>
        </pc:graphicFrameChg>
        <pc:picChg chg="add mod">
          <ac:chgData name="邱泓裕" userId="2b5da6c3-6ae0-4bef-90ec-ac80267d8dff" providerId="ADAL" clId="{2D674B5D-097B-4533-A082-85E92A1FAD8B}" dt="2024-05-17T08:44:34.378" v="2914" actId="1076"/>
          <ac:picMkLst>
            <pc:docMk/>
            <pc:sldMk cId="431823159" sldId="292"/>
            <ac:picMk id="6" creationId="{D8F35D2A-60AC-4E08-BC31-142C473A6640}"/>
          </ac:picMkLst>
        </pc:picChg>
        <pc:picChg chg="add mod">
          <ac:chgData name="邱泓裕" userId="2b5da6c3-6ae0-4bef-90ec-ac80267d8dff" providerId="ADAL" clId="{2D674B5D-097B-4533-A082-85E92A1FAD8B}" dt="2024-05-17T08:44:55.689" v="2921" actId="1076"/>
          <ac:picMkLst>
            <pc:docMk/>
            <pc:sldMk cId="431823159" sldId="292"/>
            <ac:picMk id="8" creationId="{F3ADE873-E03D-4779-B825-117C0C3AEE41}"/>
          </ac:picMkLst>
        </pc:picChg>
        <pc:picChg chg="del">
          <ac:chgData name="邱泓裕" userId="2b5da6c3-6ae0-4bef-90ec-ac80267d8dff" providerId="ADAL" clId="{2D674B5D-097B-4533-A082-85E92A1FAD8B}" dt="2024-05-16T12:14:11.644" v="2237" actId="478"/>
          <ac:picMkLst>
            <pc:docMk/>
            <pc:sldMk cId="431823159" sldId="292"/>
            <ac:picMk id="9" creationId="{C7CF142A-D111-4FBF-BAF0-2E0C258B8C31}"/>
          </ac:picMkLst>
        </pc:picChg>
        <pc:picChg chg="del">
          <ac:chgData name="邱泓裕" userId="2b5da6c3-6ae0-4bef-90ec-ac80267d8dff" providerId="ADAL" clId="{2D674B5D-097B-4533-A082-85E92A1FAD8B}" dt="2024-05-16T12:14:14.872" v="2239" actId="478"/>
          <ac:picMkLst>
            <pc:docMk/>
            <pc:sldMk cId="431823159" sldId="292"/>
            <ac:picMk id="11" creationId="{A705EED2-4EDA-44E3-8257-5996856E3334}"/>
          </ac:picMkLst>
        </pc:picChg>
        <pc:picChg chg="del">
          <ac:chgData name="邱泓裕" userId="2b5da6c3-6ae0-4bef-90ec-ac80267d8dff" providerId="ADAL" clId="{2D674B5D-097B-4533-A082-85E92A1FAD8B}" dt="2024-05-16T12:14:13.389" v="2238" actId="478"/>
          <ac:picMkLst>
            <pc:docMk/>
            <pc:sldMk cId="431823159" sldId="292"/>
            <ac:picMk id="14" creationId="{ACA63115-84EC-4F22-9430-B8420A785CBE}"/>
          </ac:picMkLst>
        </pc:picChg>
        <pc:picChg chg="add mod">
          <ac:chgData name="邱泓裕" userId="2b5da6c3-6ae0-4bef-90ec-ac80267d8dff" providerId="ADAL" clId="{2D674B5D-097B-4533-A082-85E92A1FAD8B}" dt="2024-05-17T08:44:40.376" v="2917" actId="1076"/>
          <ac:picMkLst>
            <pc:docMk/>
            <pc:sldMk cId="431823159" sldId="292"/>
            <ac:picMk id="17" creationId="{B31A261F-0A6E-48DD-B370-BC3F82EB31F3}"/>
          </ac:picMkLst>
        </pc:picChg>
      </pc:sldChg>
      <pc:sldChg chg="addSp delSp modSp add del mod ord modNotes">
        <pc:chgData name="邱泓裕" userId="2b5da6c3-6ae0-4bef-90ec-ac80267d8dff" providerId="ADAL" clId="{2D674B5D-097B-4533-A082-85E92A1FAD8B}" dt="2024-05-19T06:47:12.719" v="3808" actId="47"/>
        <pc:sldMkLst>
          <pc:docMk/>
          <pc:sldMk cId="2051270675" sldId="293"/>
        </pc:sldMkLst>
        <pc:spChg chg="mod">
          <ac:chgData name="邱泓裕" userId="2b5da6c3-6ae0-4bef-90ec-ac80267d8dff" providerId="ADAL" clId="{2D674B5D-097B-4533-A082-85E92A1FAD8B}" dt="2024-05-16T12:13:51.160" v="2213"/>
          <ac:spMkLst>
            <pc:docMk/>
            <pc:sldMk cId="2051270675" sldId="293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9T06:40:01.859" v="3603" actId="1076"/>
          <ac:spMkLst>
            <pc:docMk/>
            <pc:sldMk cId="2051270675" sldId="293"/>
            <ac:spMk id="13" creationId="{2E864463-1E10-4160-A8E3-F9C391F1E58C}"/>
          </ac:spMkLst>
        </pc:spChg>
        <pc:spChg chg="mod">
          <ac:chgData name="邱泓裕" userId="2b5da6c3-6ae0-4bef-90ec-ac80267d8dff" providerId="ADAL" clId="{2D674B5D-097B-4533-A082-85E92A1FAD8B}" dt="2024-05-16T12:14:28.761" v="2245"/>
          <ac:spMkLst>
            <pc:docMk/>
            <pc:sldMk cId="2051270675" sldId="293"/>
            <ac:spMk id="14" creationId="{49EDD9AD-D761-4990-ABE5-1BD1BE3E8887}"/>
          </ac:spMkLst>
        </pc:spChg>
        <pc:grpChg chg="add mod">
          <ac:chgData name="邱泓裕" userId="2b5da6c3-6ae0-4bef-90ec-ac80267d8dff" providerId="ADAL" clId="{2D674B5D-097B-4533-A082-85E92A1FAD8B}" dt="2024-05-16T12:15:51.672" v="2251" actId="1076"/>
          <ac:grpSpMkLst>
            <pc:docMk/>
            <pc:sldMk cId="2051270675" sldId="293"/>
            <ac:grpSpMk id="8" creationId="{A8DE1218-BD95-4846-89F8-17DFA33061E8}"/>
          </ac:grpSpMkLst>
        </pc:grpChg>
        <pc:grpChg chg="del">
          <ac:chgData name="邱泓裕" userId="2b5da6c3-6ae0-4bef-90ec-ac80267d8dff" providerId="ADAL" clId="{2D674B5D-097B-4533-A082-85E92A1FAD8B}" dt="2024-05-16T12:14:28.547" v="2244" actId="478"/>
          <ac:grpSpMkLst>
            <pc:docMk/>
            <pc:sldMk cId="2051270675" sldId="293"/>
            <ac:grpSpMk id="12" creationId="{70EF8DAC-FC5B-4BFC-9DFB-B334D4378986}"/>
          </ac:grpSpMkLst>
        </pc:grpChg>
        <pc:picChg chg="mod">
          <ac:chgData name="邱泓裕" userId="2b5da6c3-6ae0-4bef-90ec-ac80267d8dff" providerId="ADAL" clId="{2D674B5D-097B-4533-A082-85E92A1FAD8B}" dt="2024-05-16T12:14:28.761" v="2245"/>
          <ac:picMkLst>
            <pc:docMk/>
            <pc:sldMk cId="2051270675" sldId="293"/>
            <ac:picMk id="9" creationId="{D391DCE6-D308-4595-B047-3887E61DF7E6}"/>
          </ac:picMkLst>
        </pc:picChg>
      </pc:sldChg>
      <pc:sldChg chg="addSp delSp modSp add mod ord modAnim modNotesTx">
        <pc:chgData name="邱泓裕" userId="2b5da6c3-6ae0-4bef-90ec-ac80267d8dff" providerId="ADAL" clId="{2D674B5D-097B-4533-A082-85E92A1FAD8B}" dt="2024-05-20T12:20:56.897" v="9253" actId="20577"/>
        <pc:sldMkLst>
          <pc:docMk/>
          <pc:sldMk cId="2134372897" sldId="294"/>
        </pc:sldMkLst>
        <pc:spChg chg="mod">
          <ac:chgData name="邱泓裕" userId="2b5da6c3-6ae0-4bef-90ec-ac80267d8dff" providerId="ADAL" clId="{2D674B5D-097B-4533-A082-85E92A1FAD8B}" dt="2024-05-17T08:19:26.039" v="2584" actId="20577"/>
          <ac:spMkLst>
            <pc:docMk/>
            <pc:sldMk cId="2134372897" sldId="294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7T08:58:58.865" v="3042" actId="6549"/>
          <ac:spMkLst>
            <pc:docMk/>
            <pc:sldMk cId="2134372897" sldId="294"/>
            <ac:spMk id="4" creationId="{0A9F2082-6737-4761-A3BA-91782AD29AF6}"/>
          </ac:spMkLst>
        </pc:spChg>
        <pc:graphicFrameChg chg="add mod modGraphic">
          <ac:chgData name="邱泓裕" userId="2b5da6c3-6ae0-4bef-90ec-ac80267d8dff" providerId="ADAL" clId="{2D674B5D-097B-4533-A082-85E92A1FAD8B}" dt="2024-05-20T12:15:09.152" v="8621" actId="1076"/>
          <ac:graphicFrameMkLst>
            <pc:docMk/>
            <pc:sldMk cId="2134372897" sldId="294"/>
            <ac:graphicFrameMk id="9" creationId="{F1118196-388C-4759-82C7-445BC7792BEE}"/>
          </ac:graphicFrameMkLst>
        </pc:graphicFrameChg>
        <pc:picChg chg="del">
          <ac:chgData name="邱泓裕" userId="2b5da6c3-6ae0-4bef-90ec-ac80267d8dff" providerId="ADAL" clId="{2D674B5D-097B-4533-A082-85E92A1FAD8B}" dt="2024-05-17T08:22:03.096" v="2591" actId="478"/>
          <ac:picMkLst>
            <pc:docMk/>
            <pc:sldMk cId="2134372897" sldId="294"/>
            <ac:picMk id="6" creationId="{D8F35D2A-60AC-4E08-BC31-142C473A6640}"/>
          </ac:picMkLst>
        </pc:picChg>
        <pc:picChg chg="add mod">
          <ac:chgData name="邱泓裕" userId="2b5da6c3-6ae0-4bef-90ec-ac80267d8dff" providerId="ADAL" clId="{2D674B5D-097B-4533-A082-85E92A1FAD8B}" dt="2024-05-17T08:22:59.333" v="2596" actId="1076"/>
          <ac:picMkLst>
            <pc:docMk/>
            <pc:sldMk cId="2134372897" sldId="294"/>
            <ac:picMk id="7" creationId="{F3C3C8F3-9231-4FBF-985C-9F2D247454DE}"/>
          </ac:picMkLst>
        </pc:picChg>
        <pc:picChg chg="del">
          <ac:chgData name="邱泓裕" userId="2b5da6c3-6ae0-4bef-90ec-ac80267d8dff" providerId="ADAL" clId="{2D674B5D-097B-4533-A082-85E92A1FAD8B}" dt="2024-05-17T08:22:02.719" v="2590" actId="478"/>
          <ac:picMkLst>
            <pc:docMk/>
            <pc:sldMk cId="2134372897" sldId="294"/>
            <ac:picMk id="8" creationId="{F3ADE873-E03D-4779-B825-117C0C3AEE41}"/>
          </ac:picMkLst>
        </pc:picChg>
      </pc:sldChg>
      <pc:sldChg chg="addSp delSp modSp add mod ord delAnim modAnim">
        <pc:chgData name="邱泓裕" userId="2b5da6c3-6ae0-4bef-90ec-ac80267d8dff" providerId="ADAL" clId="{2D674B5D-097B-4533-A082-85E92A1FAD8B}" dt="2024-05-20T10:22:25.269" v="8573"/>
        <pc:sldMkLst>
          <pc:docMk/>
          <pc:sldMk cId="256847639" sldId="295"/>
        </pc:sldMkLst>
        <pc:spChg chg="mod">
          <ac:chgData name="邱泓裕" userId="2b5da6c3-6ae0-4bef-90ec-ac80267d8dff" providerId="ADAL" clId="{2D674B5D-097B-4533-A082-85E92A1FAD8B}" dt="2024-05-17T11:12:07.373" v="3190" actId="404"/>
          <ac:spMkLst>
            <pc:docMk/>
            <pc:sldMk cId="256847639" sldId="295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7T11:12:51.915" v="3206" actId="20577"/>
          <ac:spMkLst>
            <pc:docMk/>
            <pc:sldMk cId="256847639" sldId="295"/>
            <ac:spMk id="4" creationId="{0A9F2082-6737-4761-A3BA-91782AD29AF6}"/>
          </ac:spMkLst>
        </pc:spChg>
        <pc:graphicFrameChg chg="del">
          <ac:chgData name="邱泓裕" userId="2b5da6c3-6ae0-4bef-90ec-ac80267d8dff" providerId="ADAL" clId="{2D674B5D-097B-4533-A082-85E92A1FAD8B}" dt="2024-05-17T11:12:19.828" v="3192" actId="478"/>
          <ac:graphicFrameMkLst>
            <pc:docMk/>
            <pc:sldMk cId="256847639" sldId="295"/>
            <ac:graphicFrameMk id="9" creationId="{F1118196-388C-4759-82C7-445BC7792BEE}"/>
          </ac:graphicFrameMkLst>
        </pc:graphicFrameChg>
        <pc:picChg chg="add mod">
          <ac:chgData name="邱泓裕" userId="2b5da6c3-6ae0-4bef-90ec-ac80267d8dff" providerId="ADAL" clId="{2D674B5D-097B-4533-A082-85E92A1FAD8B}" dt="2024-05-17T11:38:18.417" v="3213" actId="1076"/>
          <ac:picMkLst>
            <pc:docMk/>
            <pc:sldMk cId="256847639" sldId="295"/>
            <ac:picMk id="6" creationId="{666BC39A-8E2C-48C0-87DC-BB2B882D8F2A}"/>
          </ac:picMkLst>
        </pc:picChg>
        <pc:picChg chg="del">
          <ac:chgData name="邱泓裕" userId="2b5da6c3-6ae0-4bef-90ec-ac80267d8dff" providerId="ADAL" clId="{2D674B5D-097B-4533-A082-85E92A1FAD8B}" dt="2024-05-17T11:12:14.122" v="3191" actId="478"/>
          <ac:picMkLst>
            <pc:docMk/>
            <pc:sldMk cId="256847639" sldId="295"/>
            <ac:picMk id="7" creationId="{F3C3C8F3-9231-4FBF-985C-9F2D247454DE}"/>
          </ac:picMkLst>
        </pc:picChg>
        <pc:picChg chg="add mod">
          <ac:chgData name="邱泓裕" userId="2b5da6c3-6ae0-4bef-90ec-ac80267d8dff" providerId="ADAL" clId="{2D674B5D-097B-4533-A082-85E92A1FAD8B}" dt="2024-05-19T06:21:48.164" v="3249" actId="1076"/>
          <ac:picMkLst>
            <pc:docMk/>
            <pc:sldMk cId="256847639" sldId="295"/>
            <ac:picMk id="10" creationId="{3F60C229-1749-409B-B46C-7D7113B6BAD5}"/>
          </ac:picMkLst>
        </pc:picChg>
        <pc:picChg chg="add mod">
          <ac:chgData name="邱泓裕" userId="2b5da6c3-6ae0-4bef-90ec-ac80267d8dff" providerId="ADAL" clId="{2D674B5D-097B-4533-A082-85E92A1FAD8B}" dt="2024-05-17T11:38:38.297" v="3218" actId="1076"/>
          <ac:picMkLst>
            <pc:docMk/>
            <pc:sldMk cId="256847639" sldId="295"/>
            <ac:picMk id="12" creationId="{409BFA67-9B19-4D2A-83E6-E2EFFE134969}"/>
          </ac:picMkLst>
        </pc:picChg>
        <pc:picChg chg="add mod">
          <ac:chgData name="邱泓裕" userId="2b5da6c3-6ae0-4bef-90ec-ac80267d8dff" providerId="ADAL" clId="{2D674B5D-097B-4533-A082-85E92A1FAD8B}" dt="2024-05-19T06:22:30.640" v="3263" actId="1076"/>
          <ac:picMkLst>
            <pc:docMk/>
            <pc:sldMk cId="256847639" sldId="295"/>
            <ac:picMk id="14" creationId="{DABD343B-A7DA-4107-97FC-54AD95314702}"/>
          </ac:picMkLst>
        </pc:picChg>
        <pc:picChg chg="add mod">
          <ac:chgData name="邱泓裕" userId="2b5da6c3-6ae0-4bef-90ec-ac80267d8dff" providerId="ADAL" clId="{2D674B5D-097B-4533-A082-85E92A1FAD8B}" dt="2024-05-19T06:22:33.605" v="3264" actId="1076"/>
          <ac:picMkLst>
            <pc:docMk/>
            <pc:sldMk cId="256847639" sldId="295"/>
            <ac:picMk id="16" creationId="{6B477B98-805E-432E-AAA7-C89B440CC74B}"/>
          </ac:picMkLst>
        </pc:picChg>
      </pc:sldChg>
      <pc:sldChg chg="new del">
        <pc:chgData name="邱泓裕" userId="2b5da6c3-6ae0-4bef-90ec-ac80267d8dff" providerId="ADAL" clId="{2D674B5D-097B-4533-A082-85E92A1FAD8B}" dt="2024-05-19T06:31:22.741" v="3269" actId="47"/>
        <pc:sldMkLst>
          <pc:docMk/>
          <pc:sldMk cId="1425671641" sldId="296"/>
        </pc:sldMkLst>
      </pc:sldChg>
      <pc:sldChg chg="delSp add del mod delAnim">
        <pc:chgData name="邱泓裕" userId="2b5da6c3-6ae0-4bef-90ec-ac80267d8dff" providerId="ADAL" clId="{2D674B5D-097B-4533-A082-85E92A1FAD8B}" dt="2024-05-19T06:31:43.900" v="3279" actId="47"/>
        <pc:sldMkLst>
          <pc:docMk/>
          <pc:sldMk cId="2749308139" sldId="296"/>
        </pc:sldMkLst>
        <pc:picChg chg="del">
          <ac:chgData name="邱泓裕" userId="2b5da6c3-6ae0-4bef-90ec-ac80267d8dff" providerId="ADAL" clId="{2D674B5D-097B-4533-A082-85E92A1FAD8B}" dt="2024-05-19T06:31:30.154" v="3275" actId="478"/>
          <ac:picMkLst>
            <pc:docMk/>
            <pc:sldMk cId="2749308139" sldId="296"/>
            <ac:picMk id="6" creationId="{666BC39A-8E2C-48C0-87DC-BB2B882D8F2A}"/>
          </ac:picMkLst>
        </pc:picChg>
        <pc:picChg chg="del">
          <ac:chgData name="邱泓裕" userId="2b5da6c3-6ae0-4bef-90ec-ac80267d8dff" providerId="ADAL" clId="{2D674B5D-097B-4533-A082-85E92A1FAD8B}" dt="2024-05-19T06:31:28.360" v="3273" actId="478"/>
          <ac:picMkLst>
            <pc:docMk/>
            <pc:sldMk cId="2749308139" sldId="296"/>
            <ac:picMk id="10" creationId="{3F60C229-1749-409B-B46C-7D7113B6BAD5}"/>
          </ac:picMkLst>
        </pc:picChg>
        <pc:picChg chg="del">
          <ac:chgData name="邱泓裕" userId="2b5da6c3-6ae0-4bef-90ec-ac80267d8dff" providerId="ADAL" clId="{2D674B5D-097B-4533-A082-85E92A1FAD8B}" dt="2024-05-19T06:31:28.966" v="3274" actId="478"/>
          <ac:picMkLst>
            <pc:docMk/>
            <pc:sldMk cId="2749308139" sldId="296"/>
            <ac:picMk id="12" creationId="{409BFA67-9B19-4D2A-83E6-E2EFFE134969}"/>
          </ac:picMkLst>
        </pc:picChg>
        <pc:picChg chg="del">
          <ac:chgData name="邱泓裕" userId="2b5da6c3-6ae0-4bef-90ec-ac80267d8dff" providerId="ADAL" clId="{2D674B5D-097B-4533-A082-85E92A1FAD8B}" dt="2024-05-19T06:31:27.795" v="3272" actId="478"/>
          <ac:picMkLst>
            <pc:docMk/>
            <pc:sldMk cId="2749308139" sldId="296"/>
            <ac:picMk id="14" creationId="{DABD343B-A7DA-4107-97FC-54AD95314702}"/>
          </ac:picMkLst>
        </pc:picChg>
        <pc:picChg chg="del">
          <ac:chgData name="邱泓裕" userId="2b5da6c3-6ae0-4bef-90ec-ac80267d8dff" providerId="ADAL" clId="{2D674B5D-097B-4533-A082-85E92A1FAD8B}" dt="2024-05-19T06:31:27.322" v="3271" actId="478"/>
          <ac:picMkLst>
            <pc:docMk/>
            <pc:sldMk cId="2749308139" sldId="296"/>
            <ac:picMk id="16" creationId="{6B477B98-805E-432E-AAA7-C89B440CC74B}"/>
          </ac:picMkLst>
        </pc:picChg>
      </pc:sldChg>
      <pc:sldChg chg="addSp delSp modSp add mod ord delAnim modAnim">
        <pc:chgData name="邱泓裕" userId="2b5da6c3-6ae0-4bef-90ec-ac80267d8dff" providerId="ADAL" clId="{2D674B5D-097B-4533-A082-85E92A1FAD8B}" dt="2024-05-20T06:11:12.768" v="8348" actId="1076"/>
        <pc:sldMkLst>
          <pc:docMk/>
          <pc:sldMk cId="1226930543" sldId="297"/>
        </pc:sldMkLst>
        <pc:spChg chg="add del mod">
          <ac:chgData name="邱泓裕" userId="2b5da6c3-6ae0-4bef-90ec-ac80267d8dff" providerId="ADAL" clId="{2D674B5D-097B-4533-A082-85E92A1FAD8B}" dt="2024-05-20T05:58:55.112" v="8345" actId="21"/>
          <ac:spMkLst>
            <pc:docMk/>
            <pc:sldMk cId="1226930543" sldId="297"/>
            <ac:spMk id="3" creationId="{4148EF06-ECEA-43D9-A83F-433684B63276}"/>
          </ac:spMkLst>
        </pc:spChg>
        <pc:spChg chg="add del mod">
          <ac:chgData name="邱泓裕" userId="2b5da6c3-6ae0-4bef-90ec-ac80267d8dff" providerId="ADAL" clId="{2D674B5D-097B-4533-A082-85E92A1FAD8B}" dt="2024-05-20T05:15:09.920" v="8038" actId="478"/>
          <ac:spMkLst>
            <pc:docMk/>
            <pc:sldMk cId="1226930543" sldId="297"/>
            <ac:spMk id="5" creationId="{D7B82AF1-60C5-4C7D-9464-3498591893BC}"/>
          </ac:spMkLst>
        </pc:spChg>
        <pc:spChg chg="add mod">
          <ac:chgData name="邱泓裕" userId="2b5da6c3-6ae0-4bef-90ec-ac80267d8dff" providerId="ADAL" clId="{2D674B5D-097B-4533-A082-85E92A1FAD8B}" dt="2024-05-20T06:11:12.768" v="8348" actId="1076"/>
          <ac:spMkLst>
            <pc:docMk/>
            <pc:sldMk cId="1226930543" sldId="297"/>
            <ac:spMk id="10" creationId="{E8D8FF1C-BD9B-483D-9ABC-9B49D8CD192A}"/>
          </ac:spMkLst>
        </pc:spChg>
        <pc:spChg chg="del mod">
          <ac:chgData name="邱泓裕" userId="2b5da6c3-6ae0-4bef-90ec-ac80267d8dff" providerId="ADAL" clId="{2D674B5D-097B-4533-A082-85E92A1FAD8B}" dt="2024-05-20T05:15:05.892" v="8035" actId="478"/>
          <ac:spMkLst>
            <pc:docMk/>
            <pc:sldMk cId="1226930543" sldId="297"/>
            <ac:spMk id="13" creationId="{2E864463-1E10-4160-A8E3-F9C391F1E58C}"/>
          </ac:spMkLst>
        </pc:spChg>
        <pc:spChg chg="add del mod">
          <ac:chgData name="邱泓裕" userId="2b5da6c3-6ae0-4bef-90ec-ac80267d8dff" providerId="ADAL" clId="{2D674B5D-097B-4533-A082-85E92A1FAD8B}" dt="2024-05-20T05:58:55.112" v="8345" actId="21"/>
          <ac:spMkLst>
            <pc:docMk/>
            <pc:sldMk cId="1226930543" sldId="297"/>
            <ac:spMk id="31" creationId="{D4FA89F5-F8F1-4A31-8D4D-0D0B61CBFAA4}"/>
          </ac:spMkLst>
        </pc:spChg>
        <pc:grpChg chg="del">
          <ac:chgData name="邱泓裕" userId="2b5da6c3-6ae0-4bef-90ec-ac80267d8dff" providerId="ADAL" clId="{2D674B5D-097B-4533-A082-85E92A1FAD8B}" dt="2024-05-19T06:32:02.026" v="3280" actId="478"/>
          <ac:grpSpMkLst>
            <pc:docMk/>
            <pc:sldMk cId="1226930543" sldId="297"/>
            <ac:grpSpMk id="8" creationId="{A8DE1218-BD95-4846-89F8-17DFA33061E8}"/>
          </ac:grpSpMkLst>
        </pc:grpChg>
        <pc:picChg chg="add del mod">
          <ac:chgData name="邱泓裕" userId="2b5da6c3-6ae0-4bef-90ec-ac80267d8dff" providerId="ADAL" clId="{2D674B5D-097B-4533-A082-85E92A1FAD8B}" dt="2024-05-20T05:27:12.296" v="8044" actId="478"/>
          <ac:picMkLst>
            <pc:docMk/>
            <pc:sldMk cId="1226930543" sldId="297"/>
            <ac:picMk id="7" creationId="{209CA459-18A9-4F06-88FC-2A667CCEA1FF}"/>
          </ac:picMkLst>
        </pc:picChg>
        <pc:picChg chg="add del mod">
          <ac:chgData name="邱泓裕" userId="2b5da6c3-6ae0-4bef-90ec-ac80267d8dff" providerId="ADAL" clId="{2D674B5D-097B-4533-A082-85E92A1FAD8B}" dt="2024-05-20T05:27:19.126" v="8051" actId="478"/>
          <ac:picMkLst>
            <pc:docMk/>
            <pc:sldMk cId="1226930543" sldId="297"/>
            <ac:picMk id="12" creationId="{7B405446-F52D-43CB-AB5A-A8CE8C3D7073}"/>
          </ac:picMkLst>
        </pc:picChg>
        <pc:picChg chg="add del mod">
          <ac:chgData name="邱泓裕" userId="2b5da6c3-6ae0-4bef-90ec-ac80267d8dff" providerId="ADAL" clId="{2D674B5D-097B-4533-A082-85E92A1FAD8B}" dt="2024-05-20T05:31:40.523" v="8102" actId="478"/>
          <ac:picMkLst>
            <pc:docMk/>
            <pc:sldMk cId="1226930543" sldId="297"/>
            <ac:picMk id="16" creationId="{84FAD4D7-D96A-4E89-BC8C-BD4D9AF65FE6}"/>
          </ac:picMkLst>
        </pc:picChg>
        <pc:picChg chg="add del mod">
          <ac:chgData name="邱泓裕" userId="2b5da6c3-6ae0-4bef-90ec-ac80267d8dff" providerId="ADAL" clId="{2D674B5D-097B-4533-A082-85E92A1FAD8B}" dt="2024-05-20T05:49:47.753" v="8119" actId="478"/>
          <ac:picMkLst>
            <pc:docMk/>
            <pc:sldMk cId="1226930543" sldId="297"/>
            <ac:picMk id="18" creationId="{057938AD-85F0-4BB6-8F53-C2E0C065E8FD}"/>
          </ac:picMkLst>
        </pc:picChg>
        <pc:picChg chg="add del mod">
          <ac:chgData name="邱泓裕" userId="2b5da6c3-6ae0-4bef-90ec-ac80267d8dff" providerId="ADAL" clId="{2D674B5D-097B-4533-A082-85E92A1FAD8B}" dt="2024-05-20T05:49:47.753" v="8119" actId="478"/>
          <ac:picMkLst>
            <pc:docMk/>
            <pc:sldMk cId="1226930543" sldId="297"/>
            <ac:picMk id="20" creationId="{F554B13C-24FF-4993-9D19-F3514C5780CB}"/>
          </ac:picMkLst>
        </pc:picChg>
        <pc:picChg chg="add del mod">
          <ac:chgData name="邱泓裕" userId="2b5da6c3-6ae0-4bef-90ec-ac80267d8dff" providerId="ADAL" clId="{2D674B5D-097B-4533-A082-85E92A1FAD8B}" dt="2024-05-20T05:49:49.830" v="8120" actId="478"/>
          <ac:picMkLst>
            <pc:docMk/>
            <pc:sldMk cId="1226930543" sldId="297"/>
            <ac:picMk id="22" creationId="{94697923-D69E-469A-AC4C-A0D4E4836959}"/>
          </ac:picMkLst>
        </pc:picChg>
        <pc:picChg chg="add mod">
          <ac:chgData name="邱泓裕" userId="2b5da6c3-6ae0-4bef-90ec-ac80267d8dff" providerId="ADAL" clId="{2D674B5D-097B-4533-A082-85E92A1FAD8B}" dt="2024-05-20T06:00:33.609" v="8347" actId="1076"/>
          <ac:picMkLst>
            <pc:docMk/>
            <pc:sldMk cId="1226930543" sldId="297"/>
            <ac:picMk id="24" creationId="{C08A5D5A-B1F6-4967-B631-D410363E2DB6}"/>
          </ac:picMkLst>
        </pc:picChg>
        <pc:picChg chg="add del mod">
          <ac:chgData name="邱泓裕" userId="2b5da6c3-6ae0-4bef-90ec-ac80267d8dff" providerId="ADAL" clId="{2D674B5D-097B-4533-A082-85E92A1FAD8B}" dt="2024-05-20T05:57:33.675" v="8331" actId="478"/>
          <ac:picMkLst>
            <pc:docMk/>
            <pc:sldMk cId="1226930543" sldId="297"/>
            <ac:picMk id="26" creationId="{5DC3D510-655A-4008-B412-F443D9F4F767}"/>
          </ac:picMkLst>
        </pc:picChg>
        <pc:picChg chg="add mod">
          <ac:chgData name="邱泓裕" userId="2b5da6c3-6ae0-4bef-90ec-ac80267d8dff" providerId="ADAL" clId="{2D674B5D-097B-4533-A082-85E92A1FAD8B}" dt="2024-05-20T05:57:51.137" v="8338" actId="1076"/>
          <ac:picMkLst>
            <pc:docMk/>
            <pc:sldMk cId="1226930543" sldId="297"/>
            <ac:picMk id="28" creationId="{AE7A1D5E-ABA2-4432-B173-A12BD5C78A24}"/>
          </ac:picMkLst>
        </pc:picChg>
        <pc:cxnChg chg="add del mod">
          <ac:chgData name="邱泓裕" userId="2b5da6c3-6ae0-4bef-90ec-ac80267d8dff" providerId="ADAL" clId="{2D674B5D-097B-4533-A082-85E92A1FAD8B}" dt="2024-05-20T05:58:58.922" v="8346" actId="14100"/>
          <ac:cxnSpMkLst>
            <pc:docMk/>
            <pc:sldMk cId="1226930543" sldId="297"/>
            <ac:cxnSpMk id="29" creationId="{5A958405-AE7C-43A3-A953-A495668EB442}"/>
          </ac:cxnSpMkLst>
        </pc:cxnChg>
      </pc:sldChg>
      <pc:sldChg chg="addSp delSp modSp new del mod">
        <pc:chgData name="邱泓裕" userId="2b5da6c3-6ae0-4bef-90ec-ac80267d8dff" providerId="ADAL" clId="{2D674B5D-097B-4533-A082-85E92A1FAD8B}" dt="2024-05-19T06:48:34.064" v="3822" actId="47"/>
        <pc:sldMkLst>
          <pc:docMk/>
          <pc:sldMk cId="277943674" sldId="298"/>
        </pc:sldMkLst>
        <pc:spChg chg="mod">
          <ac:chgData name="邱泓裕" userId="2b5da6c3-6ae0-4bef-90ec-ac80267d8dff" providerId="ADAL" clId="{2D674B5D-097B-4533-A082-85E92A1FAD8B}" dt="2024-05-19T06:38:46.805" v="3593" actId="20577"/>
          <ac:spMkLst>
            <pc:docMk/>
            <pc:sldMk cId="277943674" sldId="298"/>
            <ac:spMk id="2" creationId="{E8236031-9F81-4E2A-9419-59CAD5AFC706}"/>
          </ac:spMkLst>
        </pc:spChg>
        <pc:spChg chg="add mod">
          <ac:chgData name="邱泓裕" userId="2b5da6c3-6ae0-4bef-90ec-ac80267d8dff" providerId="ADAL" clId="{2D674B5D-097B-4533-A082-85E92A1FAD8B}" dt="2024-05-19T06:48:13.662" v="3816" actId="403"/>
          <ac:spMkLst>
            <pc:docMk/>
            <pc:sldMk cId="277943674" sldId="298"/>
            <ac:spMk id="8" creationId="{0A3E3ED3-08C4-4210-A221-11CF0028FA6B}"/>
          </ac:spMkLst>
        </pc:spChg>
        <pc:picChg chg="add del mod">
          <ac:chgData name="邱泓裕" userId="2b5da6c3-6ae0-4bef-90ec-ac80267d8dff" providerId="ADAL" clId="{2D674B5D-097B-4533-A082-85E92A1FAD8B}" dt="2024-05-19T06:39:07.214" v="3596" actId="478"/>
          <ac:picMkLst>
            <pc:docMk/>
            <pc:sldMk cId="277943674" sldId="298"/>
            <ac:picMk id="5" creationId="{B3DA8766-C92B-41C9-B11C-472043733107}"/>
          </ac:picMkLst>
        </pc:picChg>
        <pc:picChg chg="add mod">
          <ac:chgData name="邱泓裕" userId="2b5da6c3-6ae0-4bef-90ec-ac80267d8dff" providerId="ADAL" clId="{2D674B5D-097B-4533-A082-85E92A1FAD8B}" dt="2024-05-19T06:39:38.490" v="3600" actId="1076"/>
          <ac:picMkLst>
            <pc:docMk/>
            <pc:sldMk cId="277943674" sldId="298"/>
            <ac:picMk id="7" creationId="{596896C7-C86F-440B-BEB9-BAA649AFDC88}"/>
          </ac:picMkLst>
        </pc:picChg>
      </pc:sldChg>
      <pc:sldChg chg="addSp modSp add mod">
        <pc:chgData name="邱泓裕" userId="2b5da6c3-6ae0-4bef-90ec-ac80267d8dff" providerId="ADAL" clId="{2D674B5D-097B-4533-A082-85E92A1FAD8B}" dt="2024-05-20T04:02:34.519" v="7768" actId="207"/>
        <pc:sldMkLst>
          <pc:docMk/>
          <pc:sldMk cId="2838986423" sldId="299"/>
        </pc:sldMkLst>
        <pc:spChg chg="mod">
          <ac:chgData name="邱泓裕" userId="2b5da6c3-6ae0-4bef-90ec-ac80267d8dff" providerId="ADAL" clId="{2D674B5D-097B-4533-A082-85E92A1FAD8B}" dt="2024-05-20T04:02:03.570" v="7751" actId="1076"/>
          <ac:spMkLst>
            <pc:docMk/>
            <pc:sldMk cId="2838986423" sldId="299"/>
            <ac:spMk id="11" creationId="{DE69283B-292D-439B-BEB5-EF663B5C473E}"/>
          </ac:spMkLst>
        </pc:spChg>
        <pc:spChg chg="add mod ord">
          <ac:chgData name="邱泓裕" userId="2b5da6c3-6ae0-4bef-90ec-ac80267d8dff" providerId="ADAL" clId="{2D674B5D-097B-4533-A082-85E92A1FAD8B}" dt="2024-05-20T04:01:02.452" v="7734" actId="167"/>
          <ac:spMkLst>
            <pc:docMk/>
            <pc:sldMk cId="2838986423" sldId="299"/>
            <ac:spMk id="13" creationId="{60134D98-A1FB-46EF-8AC9-D90939AAE0A3}"/>
          </ac:spMkLst>
        </pc:spChg>
        <pc:spChg chg="mod">
          <ac:chgData name="邱泓裕" userId="2b5da6c3-6ae0-4bef-90ec-ac80267d8dff" providerId="ADAL" clId="{2D674B5D-097B-4533-A082-85E92A1FAD8B}" dt="2024-05-20T04:02:34.519" v="7768" actId="207"/>
          <ac:spMkLst>
            <pc:docMk/>
            <pc:sldMk cId="2838986423" sldId="299"/>
            <ac:spMk id="17" creationId="{698CFDFA-BA6A-4805-9E21-0782DAFA1275}"/>
          </ac:spMkLst>
        </pc:spChg>
        <pc:spChg chg="mod">
          <ac:chgData name="邱泓裕" userId="2b5da6c3-6ae0-4bef-90ec-ac80267d8dff" providerId="ADAL" clId="{2D674B5D-097B-4533-A082-85E92A1FAD8B}" dt="2024-05-20T04:01:38.523" v="7743" actId="1076"/>
          <ac:spMkLst>
            <pc:docMk/>
            <pc:sldMk cId="2838986423" sldId="299"/>
            <ac:spMk id="18" creationId="{770F44C0-640A-4BB7-93DA-E04594BBA83A}"/>
          </ac:spMkLst>
        </pc:spChg>
        <pc:spChg chg="add mod ord">
          <ac:chgData name="邱泓裕" userId="2b5da6c3-6ae0-4bef-90ec-ac80267d8dff" providerId="ADAL" clId="{2D674B5D-097B-4533-A082-85E92A1FAD8B}" dt="2024-05-20T04:00:35.413" v="7726" actId="167"/>
          <ac:spMkLst>
            <pc:docMk/>
            <pc:sldMk cId="2838986423" sldId="299"/>
            <ac:spMk id="19" creationId="{6DEEA05B-B4F5-461D-B36A-02FC511B5972}"/>
          </ac:spMkLst>
        </pc:spChg>
        <pc:grpChg chg="mod">
          <ac:chgData name="邱泓裕" userId="2b5da6c3-6ae0-4bef-90ec-ac80267d8dff" providerId="ADAL" clId="{2D674B5D-097B-4533-A082-85E92A1FAD8B}" dt="2024-05-20T04:02:06.213" v="7752" actId="1076"/>
          <ac:grpSpMkLst>
            <pc:docMk/>
            <pc:sldMk cId="2838986423" sldId="299"/>
            <ac:grpSpMk id="12" creationId="{70EF8DAC-FC5B-4BFC-9DFB-B334D4378986}"/>
          </ac:grpSpMkLst>
        </pc:grpChg>
        <pc:grpChg chg="mod">
          <ac:chgData name="邱泓裕" userId="2b5da6c3-6ae0-4bef-90ec-ac80267d8dff" providerId="ADAL" clId="{2D674B5D-097B-4533-A082-85E92A1FAD8B}" dt="2024-05-20T04:01:39.936" v="7744" actId="1076"/>
          <ac:grpSpMkLst>
            <pc:docMk/>
            <pc:sldMk cId="2838986423" sldId="299"/>
            <ac:grpSpMk id="16" creationId="{353DA32E-BA5C-4C87-A20D-7DFC61F70C74}"/>
          </ac:grpSpMkLst>
        </pc:grpChg>
        <pc:picChg chg="mod">
          <ac:chgData name="邱泓裕" userId="2b5da6c3-6ae0-4bef-90ec-ac80267d8dff" providerId="ADAL" clId="{2D674B5D-097B-4533-A082-85E92A1FAD8B}" dt="2024-05-20T04:00:16.660" v="7724" actId="29295"/>
          <ac:picMkLst>
            <pc:docMk/>
            <pc:sldMk cId="2838986423" sldId="299"/>
            <ac:picMk id="14" creationId="{C7F2AB1F-A2C7-4C4B-A8E3-BC25568BF0C0}"/>
          </ac:picMkLst>
        </pc:picChg>
        <pc:cxnChg chg="add mod">
          <ac:chgData name="邱泓裕" userId="2b5da6c3-6ae0-4bef-90ec-ac80267d8dff" providerId="ADAL" clId="{2D674B5D-097B-4533-A082-85E92A1FAD8B}" dt="2024-05-19T06:43:20.200" v="3726" actId="693"/>
          <ac:cxnSpMkLst>
            <pc:docMk/>
            <pc:sldMk cId="2838986423" sldId="299"/>
            <ac:cxnSpMk id="5" creationId="{1928CACE-B285-4730-AC6E-AFA2484E98BF}"/>
          </ac:cxnSpMkLst>
        </pc:cxnChg>
      </pc:sldChg>
      <pc:sldChg chg="new del">
        <pc:chgData name="邱泓裕" userId="2b5da6c3-6ae0-4bef-90ec-ac80267d8dff" providerId="ADAL" clId="{2D674B5D-097B-4533-A082-85E92A1FAD8B}" dt="2024-05-19T06:40:10.712" v="3605" actId="47"/>
        <pc:sldMkLst>
          <pc:docMk/>
          <pc:sldMk cId="2920235259" sldId="299"/>
        </pc:sldMkLst>
      </pc:sldChg>
      <pc:sldChg chg="addSp modSp add mod">
        <pc:chgData name="邱泓裕" userId="2b5da6c3-6ae0-4bef-90ec-ac80267d8dff" providerId="ADAL" clId="{2D674B5D-097B-4533-A082-85E92A1FAD8B}" dt="2024-05-19T10:07:14.789" v="5652" actId="1076"/>
        <pc:sldMkLst>
          <pc:docMk/>
          <pc:sldMk cId="3355737512" sldId="300"/>
        </pc:sldMkLst>
        <pc:spChg chg="mod">
          <ac:chgData name="邱泓裕" userId="2b5da6c3-6ae0-4bef-90ec-ac80267d8dff" providerId="ADAL" clId="{2D674B5D-097B-4533-A082-85E92A1FAD8B}" dt="2024-05-19T10:06:10.320" v="5546" actId="20577"/>
          <ac:spMkLst>
            <pc:docMk/>
            <pc:sldMk cId="3355737512" sldId="300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9T10:06:59.719" v="5649" actId="20577"/>
          <ac:spMkLst>
            <pc:docMk/>
            <pc:sldMk cId="3355737512" sldId="300"/>
            <ac:spMk id="4" creationId="{5530BAC5-753E-4D82-B336-E8D76E8160C3}"/>
          </ac:spMkLst>
        </pc:spChg>
        <pc:picChg chg="add mod">
          <ac:chgData name="邱泓裕" userId="2b5da6c3-6ae0-4bef-90ec-ac80267d8dff" providerId="ADAL" clId="{2D674B5D-097B-4533-A082-85E92A1FAD8B}" dt="2024-05-19T10:07:14.789" v="5652" actId="1076"/>
          <ac:picMkLst>
            <pc:docMk/>
            <pc:sldMk cId="3355737512" sldId="300"/>
            <ac:picMk id="5" creationId="{D0D84AF4-DCAE-4C60-80B1-05DAADD5A129}"/>
          </ac:picMkLst>
        </pc:picChg>
      </pc:sldChg>
      <pc:sldChg chg="addSp delSp modSp add mod">
        <pc:chgData name="邱泓裕" userId="2b5da6c3-6ae0-4bef-90ec-ac80267d8dff" providerId="ADAL" clId="{2D674B5D-097B-4533-A082-85E92A1FAD8B}" dt="2024-05-20T07:42:23.339" v="8403" actId="1076"/>
        <pc:sldMkLst>
          <pc:docMk/>
          <pc:sldMk cId="4049869949" sldId="301"/>
        </pc:sldMkLst>
        <pc:spChg chg="del mod">
          <ac:chgData name="邱泓裕" userId="2b5da6c3-6ae0-4bef-90ec-ac80267d8dff" providerId="ADAL" clId="{2D674B5D-097B-4533-A082-85E92A1FAD8B}" dt="2024-05-19T08:10:03.472" v="4648" actId="478"/>
          <ac:spMkLst>
            <pc:docMk/>
            <pc:sldMk cId="4049869949" sldId="301"/>
            <ac:spMk id="4" creationId="{5530BAC5-753E-4D82-B336-E8D76E8160C3}"/>
          </ac:spMkLst>
        </pc:spChg>
        <pc:spChg chg="add mod">
          <ac:chgData name="邱泓裕" userId="2b5da6c3-6ae0-4bef-90ec-ac80267d8dff" providerId="ADAL" clId="{2D674B5D-097B-4533-A082-85E92A1FAD8B}" dt="2024-05-20T07:42:23.339" v="8403" actId="1076"/>
          <ac:spMkLst>
            <pc:docMk/>
            <pc:sldMk cId="4049869949" sldId="301"/>
            <ac:spMk id="8" creationId="{88C88F56-49B7-4887-9280-3F415EE44D88}"/>
          </ac:spMkLst>
        </pc:spChg>
        <pc:spChg chg="add mod">
          <ac:chgData name="邱泓裕" userId="2b5da6c3-6ae0-4bef-90ec-ac80267d8dff" providerId="ADAL" clId="{2D674B5D-097B-4533-A082-85E92A1FAD8B}" dt="2024-05-20T07:42:16.956" v="8402" actId="1076"/>
          <ac:spMkLst>
            <pc:docMk/>
            <pc:sldMk cId="4049869949" sldId="301"/>
            <ac:spMk id="9" creationId="{236521A5-D4C3-4D66-AD65-FDEC47FDEADB}"/>
          </ac:spMkLst>
        </pc:spChg>
        <pc:spChg chg="add mod">
          <ac:chgData name="邱泓裕" userId="2b5da6c3-6ae0-4bef-90ec-ac80267d8dff" providerId="ADAL" clId="{2D674B5D-097B-4533-A082-85E92A1FAD8B}" dt="2024-05-20T07:42:10.487" v="8401" actId="1076"/>
          <ac:spMkLst>
            <pc:docMk/>
            <pc:sldMk cId="4049869949" sldId="301"/>
            <ac:spMk id="10" creationId="{4BB54FE2-B495-4322-9831-5C959C474AF7}"/>
          </ac:spMkLst>
        </pc:spChg>
        <pc:spChg chg="add del mod">
          <ac:chgData name="邱泓裕" userId="2b5da6c3-6ae0-4bef-90ec-ac80267d8dff" providerId="ADAL" clId="{2D674B5D-097B-4533-A082-85E92A1FAD8B}" dt="2024-05-19T08:39:20.596" v="5368" actId="22"/>
          <ac:spMkLst>
            <pc:docMk/>
            <pc:sldMk cId="4049869949" sldId="301"/>
            <ac:spMk id="12" creationId="{F3EAFFDF-CDB8-40C8-B67C-ACEE746EC3C6}"/>
          </ac:spMkLst>
        </pc:spChg>
        <pc:spChg chg="add mod">
          <ac:chgData name="邱泓裕" userId="2b5da6c3-6ae0-4bef-90ec-ac80267d8dff" providerId="ADAL" clId="{2D674B5D-097B-4533-A082-85E92A1FAD8B}" dt="2024-05-20T07:40:32.757" v="8393" actId="1076"/>
          <ac:spMkLst>
            <pc:docMk/>
            <pc:sldMk cId="4049869949" sldId="301"/>
            <ac:spMk id="13" creationId="{C48D9896-0AEB-4A58-8F65-F9850D247D84}"/>
          </ac:spMkLst>
        </pc:spChg>
        <pc:picChg chg="del">
          <ac:chgData name="邱泓裕" userId="2b5da6c3-6ae0-4bef-90ec-ac80267d8dff" providerId="ADAL" clId="{2D674B5D-097B-4533-A082-85E92A1FAD8B}" dt="2024-05-19T06:57:50.979" v="3845" actId="478"/>
          <ac:picMkLst>
            <pc:docMk/>
            <pc:sldMk cId="4049869949" sldId="301"/>
            <ac:picMk id="5" creationId="{D0D84AF4-DCAE-4C60-80B1-05DAADD5A129}"/>
          </ac:picMkLst>
        </pc:picChg>
        <pc:picChg chg="add mod">
          <ac:chgData name="邱泓裕" userId="2b5da6c3-6ae0-4bef-90ec-ac80267d8dff" providerId="ADAL" clId="{2D674B5D-097B-4533-A082-85E92A1FAD8B}" dt="2024-05-19T08:12:23.672" v="4718" actId="1076"/>
          <ac:picMkLst>
            <pc:docMk/>
            <pc:sldMk cId="4049869949" sldId="301"/>
            <ac:picMk id="7" creationId="{BD702BD5-FE44-472F-BE54-8634C9BAADBE}"/>
          </ac:picMkLst>
        </pc:picChg>
      </pc:sldChg>
      <pc:sldChg chg="new del">
        <pc:chgData name="邱泓裕" userId="2b5da6c3-6ae0-4bef-90ec-ac80267d8dff" providerId="ADAL" clId="{2D674B5D-097B-4533-A082-85E92A1FAD8B}" dt="2024-05-19T07:02:22.785" v="3849" actId="47"/>
        <pc:sldMkLst>
          <pc:docMk/>
          <pc:sldMk cId="186246686" sldId="302"/>
        </pc:sldMkLst>
      </pc:sldChg>
      <pc:sldChg chg="modSp add del mod">
        <pc:chgData name="邱泓裕" userId="2b5da6c3-6ae0-4bef-90ec-ac80267d8dff" providerId="ADAL" clId="{2D674B5D-097B-4533-A082-85E92A1FAD8B}" dt="2024-05-19T16:11:15.633" v="6196" actId="47"/>
        <pc:sldMkLst>
          <pc:docMk/>
          <pc:sldMk cId="4273940782" sldId="302"/>
        </pc:sldMkLst>
        <pc:spChg chg="mod">
          <ac:chgData name="邱泓裕" userId="2b5da6c3-6ae0-4bef-90ec-ac80267d8dff" providerId="ADAL" clId="{2D674B5D-097B-4533-A082-85E92A1FAD8B}" dt="2024-05-19T07:02:43.066" v="3851"/>
          <ac:spMkLst>
            <pc:docMk/>
            <pc:sldMk cId="4273940782" sldId="302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9T07:07:53.314" v="4368" actId="14100"/>
          <ac:spMkLst>
            <pc:docMk/>
            <pc:sldMk cId="4273940782" sldId="302"/>
            <ac:spMk id="4" creationId="{5530BAC5-753E-4D82-B336-E8D76E8160C3}"/>
          </ac:spMkLst>
        </pc:spChg>
      </pc:sldChg>
      <pc:sldChg chg="addSp modSp add mod">
        <pc:chgData name="邱泓裕" userId="2b5da6c3-6ae0-4bef-90ec-ac80267d8dff" providerId="ADAL" clId="{2D674B5D-097B-4533-A082-85E92A1FAD8B}" dt="2024-05-20T07:22:55.619" v="8384" actId="2711"/>
        <pc:sldMkLst>
          <pc:docMk/>
          <pc:sldMk cId="1141709292" sldId="303"/>
        </pc:sldMkLst>
        <pc:spChg chg="mod">
          <ac:chgData name="邱泓裕" userId="2b5da6c3-6ae0-4bef-90ec-ac80267d8dff" providerId="ADAL" clId="{2D674B5D-097B-4533-A082-85E92A1FAD8B}" dt="2024-05-19T07:30:18.788" v="4373" actId="27636"/>
          <ac:spMkLst>
            <pc:docMk/>
            <pc:sldMk cId="1141709292" sldId="303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9T07:31:37.361" v="4406" actId="20577"/>
          <ac:spMkLst>
            <pc:docMk/>
            <pc:sldMk cId="1141709292" sldId="303"/>
            <ac:spMk id="4" creationId="{5530BAC5-753E-4D82-B336-E8D76E8160C3}"/>
          </ac:spMkLst>
        </pc:spChg>
        <pc:spChg chg="add mod">
          <ac:chgData name="邱泓裕" userId="2b5da6c3-6ae0-4bef-90ec-ac80267d8dff" providerId="ADAL" clId="{2D674B5D-097B-4533-A082-85E92A1FAD8B}" dt="2024-05-20T07:22:55.619" v="8384" actId="2711"/>
          <ac:spMkLst>
            <pc:docMk/>
            <pc:sldMk cId="1141709292" sldId="303"/>
            <ac:spMk id="7" creationId="{FFA68D0F-CBA9-4C47-B683-4DBF81A0E3FF}"/>
          </ac:spMkLst>
        </pc:spChg>
        <pc:picChg chg="add mod">
          <ac:chgData name="邱泓裕" userId="2b5da6c3-6ae0-4bef-90ec-ac80267d8dff" providerId="ADAL" clId="{2D674B5D-097B-4533-A082-85E92A1FAD8B}" dt="2024-05-19T07:31:39.503" v="4407" actId="1076"/>
          <ac:picMkLst>
            <pc:docMk/>
            <pc:sldMk cId="1141709292" sldId="303"/>
            <ac:picMk id="6" creationId="{CA284DF2-64C9-4933-8FAA-B643D97A5518}"/>
          </ac:picMkLst>
        </pc:picChg>
      </pc:sldChg>
      <pc:sldChg chg="addSp delSp modSp add mod">
        <pc:chgData name="邱泓裕" userId="2b5da6c3-6ae0-4bef-90ec-ac80267d8dff" providerId="ADAL" clId="{2D674B5D-097B-4533-A082-85E92A1FAD8B}" dt="2024-05-19T07:39:48.100" v="4440" actId="20577"/>
        <pc:sldMkLst>
          <pc:docMk/>
          <pc:sldMk cId="2053375591" sldId="304"/>
        </pc:sldMkLst>
        <pc:spChg chg="mod">
          <ac:chgData name="邱泓裕" userId="2b5da6c3-6ae0-4bef-90ec-ac80267d8dff" providerId="ADAL" clId="{2D674B5D-097B-4533-A082-85E92A1FAD8B}" dt="2024-05-19T07:39:48.100" v="4440" actId="20577"/>
          <ac:spMkLst>
            <pc:docMk/>
            <pc:sldMk cId="2053375591" sldId="304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9T07:33:45.598" v="4414" actId="20577"/>
          <ac:spMkLst>
            <pc:docMk/>
            <pc:sldMk cId="2053375591" sldId="304"/>
            <ac:spMk id="4" creationId="{5530BAC5-753E-4D82-B336-E8D76E8160C3}"/>
          </ac:spMkLst>
        </pc:spChg>
        <pc:picChg chg="del">
          <ac:chgData name="邱泓裕" userId="2b5da6c3-6ae0-4bef-90ec-ac80267d8dff" providerId="ADAL" clId="{2D674B5D-097B-4533-A082-85E92A1FAD8B}" dt="2024-05-19T07:32:37.154" v="4409" actId="478"/>
          <ac:picMkLst>
            <pc:docMk/>
            <pc:sldMk cId="2053375591" sldId="304"/>
            <ac:picMk id="6" creationId="{CA284DF2-64C9-4933-8FAA-B643D97A5518}"/>
          </ac:picMkLst>
        </pc:picChg>
        <pc:picChg chg="add mod">
          <ac:chgData name="邱泓裕" userId="2b5da6c3-6ae0-4bef-90ec-ac80267d8dff" providerId="ADAL" clId="{2D674B5D-097B-4533-A082-85E92A1FAD8B}" dt="2024-05-19T07:32:42.253" v="4413" actId="1076"/>
          <ac:picMkLst>
            <pc:docMk/>
            <pc:sldMk cId="2053375591" sldId="304"/>
            <ac:picMk id="7" creationId="{856817BE-249D-4DF9-B6B3-1B70BA24EBF4}"/>
          </ac:picMkLst>
        </pc:picChg>
      </pc:sldChg>
      <pc:sldChg chg="addSp delSp modSp add mod">
        <pc:chgData name="邱泓裕" userId="2b5da6c3-6ae0-4bef-90ec-ac80267d8dff" providerId="ADAL" clId="{2D674B5D-097B-4533-A082-85E92A1FAD8B}" dt="2024-05-20T03:30:06.777" v="6281" actId="1076"/>
        <pc:sldMkLst>
          <pc:docMk/>
          <pc:sldMk cId="3419411657" sldId="305"/>
        </pc:sldMkLst>
        <pc:spChg chg="mod">
          <ac:chgData name="邱泓裕" userId="2b5da6c3-6ae0-4bef-90ec-ac80267d8dff" providerId="ADAL" clId="{2D674B5D-097B-4533-A082-85E92A1FAD8B}" dt="2024-05-19T07:37:19.185" v="4420"/>
          <ac:spMkLst>
            <pc:docMk/>
            <pc:sldMk cId="3419411657" sldId="305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9T16:01:53.615" v="6193"/>
          <ac:spMkLst>
            <pc:docMk/>
            <pc:sldMk cId="3419411657" sldId="305"/>
            <ac:spMk id="4" creationId="{5530BAC5-753E-4D82-B336-E8D76E8160C3}"/>
          </ac:spMkLst>
        </pc:spChg>
        <pc:picChg chg="del">
          <ac:chgData name="邱泓裕" userId="2b5da6c3-6ae0-4bef-90ec-ac80267d8dff" providerId="ADAL" clId="{2D674B5D-097B-4533-A082-85E92A1FAD8B}" dt="2024-05-19T07:37:24.112" v="4421" actId="478"/>
          <ac:picMkLst>
            <pc:docMk/>
            <pc:sldMk cId="3419411657" sldId="305"/>
            <ac:picMk id="6" creationId="{CA284DF2-64C9-4933-8FAA-B643D97A5518}"/>
          </ac:picMkLst>
        </pc:picChg>
        <pc:picChg chg="add mod">
          <ac:chgData name="邱泓裕" userId="2b5da6c3-6ae0-4bef-90ec-ac80267d8dff" providerId="ADAL" clId="{2D674B5D-097B-4533-A082-85E92A1FAD8B}" dt="2024-05-20T03:30:06.777" v="6281" actId="1076"/>
          <ac:picMkLst>
            <pc:docMk/>
            <pc:sldMk cId="3419411657" sldId="305"/>
            <ac:picMk id="7" creationId="{5D50444C-4C64-408B-B1AF-804249B3E59D}"/>
          </ac:picMkLst>
        </pc:picChg>
      </pc:sldChg>
      <pc:sldChg chg="new del">
        <pc:chgData name="邱泓裕" userId="2b5da6c3-6ae0-4bef-90ec-ac80267d8dff" providerId="ADAL" clId="{2D674B5D-097B-4533-A082-85E92A1FAD8B}" dt="2024-05-19T07:37:07.955" v="4416" actId="47"/>
        <pc:sldMkLst>
          <pc:docMk/>
          <pc:sldMk cId="3820966645" sldId="305"/>
        </pc:sldMkLst>
      </pc:sldChg>
      <pc:sldChg chg="addSp delSp modSp add del mod ord">
        <pc:chgData name="邱泓裕" userId="2b5da6c3-6ae0-4bef-90ec-ac80267d8dff" providerId="ADAL" clId="{2D674B5D-097B-4533-A082-85E92A1FAD8B}" dt="2024-05-20T03:56:59.677" v="7612" actId="47"/>
        <pc:sldMkLst>
          <pc:docMk/>
          <pc:sldMk cId="2368606972" sldId="306"/>
        </pc:sldMkLst>
        <pc:spChg chg="mod">
          <ac:chgData name="邱泓裕" userId="2b5da6c3-6ae0-4bef-90ec-ac80267d8dff" providerId="ADAL" clId="{2D674B5D-097B-4533-A082-85E92A1FAD8B}" dt="2024-05-19T07:40:03.946" v="4444"/>
          <ac:spMkLst>
            <pc:docMk/>
            <pc:sldMk cId="2368606972" sldId="306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9T11:39:59.271" v="6140" actId="20577"/>
          <ac:spMkLst>
            <pc:docMk/>
            <pc:sldMk cId="2368606972" sldId="306"/>
            <ac:spMk id="4" creationId="{5530BAC5-753E-4D82-B336-E8D76E8160C3}"/>
          </ac:spMkLst>
        </pc:spChg>
        <pc:picChg chg="add mod">
          <ac:chgData name="邱泓裕" userId="2b5da6c3-6ae0-4bef-90ec-ac80267d8dff" providerId="ADAL" clId="{2D674B5D-097B-4533-A082-85E92A1FAD8B}" dt="2024-05-19T11:40:26.841" v="6141" actId="1076"/>
          <ac:picMkLst>
            <pc:docMk/>
            <pc:sldMk cId="2368606972" sldId="306"/>
            <ac:picMk id="6" creationId="{683D04BE-FE89-4CB2-97FA-03C43BDED916}"/>
          </ac:picMkLst>
        </pc:picChg>
        <pc:picChg chg="del">
          <ac:chgData name="邱泓裕" userId="2b5da6c3-6ae0-4bef-90ec-ac80267d8dff" providerId="ADAL" clId="{2D674B5D-097B-4533-A082-85E92A1FAD8B}" dt="2024-05-19T07:40:05.823" v="4445" actId="478"/>
          <ac:picMkLst>
            <pc:docMk/>
            <pc:sldMk cId="2368606972" sldId="306"/>
            <ac:picMk id="7" creationId="{856817BE-249D-4DF9-B6B3-1B70BA24EBF4}"/>
          </ac:picMkLst>
        </pc:picChg>
      </pc:sldChg>
      <pc:sldChg chg="addSp delSp modSp add mod ord">
        <pc:chgData name="邱泓裕" userId="2b5da6c3-6ae0-4bef-90ec-ac80267d8dff" providerId="ADAL" clId="{2D674B5D-097B-4533-A082-85E92A1FAD8B}" dt="2024-05-19T11:22:45.633" v="5656" actId="20577"/>
        <pc:sldMkLst>
          <pc:docMk/>
          <pc:sldMk cId="178201930" sldId="307"/>
        </pc:sldMkLst>
        <pc:spChg chg="mod">
          <ac:chgData name="邱泓裕" userId="2b5da6c3-6ae0-4bef-90ec-ac80267d8dff" providerId="ADAL" clId="{2D674B5D-097B-4533-A082-85E92A1FAD8B}" dt="2024-05-19T07:41:27.115" v="4462" actId="20577"/>
          <ac:spMkLst>
            <pc:docMk/>
            <pc:sldMk cId="178201930" sldId="307"/>
            <ac:spMk id="3" creationId="{4148EF06-ECEA-43D9-A83F-433684B63276}"/>
          </ac:spMkLst>
        </pc:spChg>
        <pc:spChg chg="del mod">
          <ac:chgData name="邱泓裕" userId="2b5da6c3-6ae0-4bef-90ec-ac80267d8dff" providerId="ADAL" clId="{2D674B5D-097B-4533-A082-85E92A1FAD8B}" dt="2024-05-19T07:49:52.064" v="4621" actId="478"/>
          <ac:spMkLst>
            <pc:docMk/>
            <pc:sldMk cId="178201930" sldId="307"/>
            <ac:spMk id="4" creationId="{5530BAC5-753E-4D82-B336-E8D76E8160C3}"/>
          </ac:spMkLst>
        </pc:spChg>
        <pc:spChg chg="add mod">
          <ac:chgData name="邱泓裕" userId="2b5da6c3-6ae0-4bef-90ec-ac80267d8dff" providerId="ADAL" clId="{2D674B5D-097B-4533-A082-85E92A1FAD8B}" dt="2024-05-19T11:22:45.633" v="5656" actId="20577"/>
          <ac:spMkLst>
            <pc:docMk/>
            <pc:sldMk cId="178201930" sldId="307"/>
            <ac:spMk id="9" creationId="{5671B726-9455-4269-A7DF-9C9B3C06EF97}"/>
          </ac:spMkLst>
        </pc:spChg>
        <pc:picChg chg="del">
          <ac:chgData name="邱泓裕" userId="2b5da6c3-6ae0-4bef-90ec-ac80267d8dff" providerId="ADAL" clId="{2D674B5D-097B-4533-A082-85E92A1FAD8B}" dt="2024-05-19T07:41:38.075" v="4463" actId="478"/>
          <ac:picMkLst>
            <pc:docMk/>
            <pc:sldMk cId="178201930" sldId="307"/>
            <ac:picMk id="6" creationId="{683D04BE-FE89-4CB2-97FA-03C43BDED916}"/>
          </ac:picMkLst>
        </pc:picChg>
        <pc:picChg chg="add mod">
          <ac:chgData name="邱泓裕" userId="2b5da6c3-6ae0-4bef-90ec-ac80267d8dff" providerId="ADAL" clId="{2D674B5D-097B-4533-A082-85E92A1FAD8B}" dt="2024-05-19T07:51:54.940" v="4644" actId="1076"/>
          <ac:picMkLst>
            <pc:docMk/>
            <pc:sldMk cId="178201930" sldId="307"/>
            <ac:picMk id="7" creationId="{B744DFA3-CBC0-42E3-A193-1242FAC6DE23}"/>
          </ac:picMkLst>
        </pc:picChg>
        <pc:picChg chg="add mod">
          <ac:chgData name="邱泓裕" userId="2b5da6c3-6ae0-4bef-90ec-ac80267d8dff" providerId="ADAL" clId="{2D674B5D-097B-4533-A082-85E92A1FAD8B}" dt="2024-05-19T07:51:52.206" v="4643" actId="1076"/>
          <ac:picMkLst>
            <pc:docMk/>
            <pc:sldMk cId="178201930" sldId="307"/>
            <ac:picMk id="8" creationId="{9550C3C1-96B5-4105-8D97-146B05CA9932}"/>
          </ac:picMkLst>
        </pc:picChg>
      </pc:sldChg>
      <pc:sldChg chg="addSp delSp modSp add mod modAnim">
        <pc:chgData name="邱泓裕" userId="2b5da6c3-6ae0-4bef-90ec-ac80267d8dff" providerId="ADAL" clId="{2D674B5D-097B-4533-A082-85E92A1FAD8B}" dt="2024-05-19T11:31:24.312" v="6067" actId="20577"/>
        <pc:sldMkLst>
          <pc:docMk/>
          <pc:sldMk cId="499569069" sldId="308"/>
        </pc:sldMkLst>
        <pc:spChg chg="mod">
          <ac:chgData name="邱泓裕" userId="2b5da6c3-6ae0-4bef-90ec-ac80267d8dff" providerId="ADAL" clId="{2D674B5D-097B-4533-A082-85E92A1FAD8B}" dt="2024-05-19T11:31:24.312" v="6067" actId="20577"/>
          <ac:spMkLst>
            <pc:docMk/>
            <pc:sldMk cId="499569069" sldId="308"/>
            <ac:spMk id="3" creationId="{4148EF06-ECEA-43D9-A83F-433684B63276}"/>
          </ac:spMkLst>
        </pc:spChg>
        <pc:spChg chg="del">
          <ac:chgData name="邱泓裕" userId="2b5da6c3-6ae0-4bef-90ec-ac80267d8dff" providerId="ADAL" clId="{2D674B5D-097B-4533-A082-85E92A1FAD8B}" dt="2024-05-19T11:24:31.079" v="5666" actId="478"/>
          <ac:spMkLst>
            <pc:docMk/>
            <pc:sldMk cId="499569069" sldId="308"/>
            <ac:spMk id="4" creationId="{5530BAC5-753E-4D82-B336-E8D76E8160C3}"/>
          </ac:spMkLst>
        </pc:spChg>
        <pc:spChg chg="add del mod">
          <ac:chgData name="邱泓裕" userId="2b5da6c3-6ae0-4bef-90ec-ac80267d8dff" providerId="ADAL" clId="{2D674B5D-097B-4533-A082-85E92A1FAD8B}" dt="2024-05-19T11:24:33.293" v="5667" actId="478"/>
          <ac:spMkLst>
            <pc:docMk/>
            <pc:sldMk cId="499569069" sldId="308"/>
            <ac:spMk id="9" creationId="{2C635C37-34D0-469F-97DB-7094455F1388}"/>
          </ac:spMkLst>
        </pc:spChg>
        <pc:spChg chg="add del mod">
          <ac:chgData name="邱泓裕" userId="2b5da6c3-6ae0-4bef-90ec-ac80267d8dff" providerId="ADAL" clId="{2D674B5D-097B-4533-A082-85E92A1FAD8B}" dt="2024-05-19T11:27:11.526" v="5781" actId="478"/>
          <ac:spMkLst>
            <pc:docMk/>
            <pc:sldMk cId="499569069" sldId="308"/>
            <ac:spMk id="10" creationId="{6A9BD972-D73A-4326-8921-C002191C8223}"/>
          </ac:spMkLst>
        </pc:spChg>
        <pc:spChg chg="add del mod">
          <ac:chgData name="邱泓裕" userId="2b5da6c3-6ae0-4bef-90ec-ac80267d8dff" providerId="ADAL" clId="{2D674B5D-097B-4533-A082-85E92A1FAD8B}" dt="2024-05-19T11:27:13.500" v="5782" actId="478"/>
          <ac:spMkLst>
            <pc:docMk/>
            <pc:sldMk cId="499569069" sldId="308"/>
            <ac:spMk id="12" creationId="{51975C49-B31A-4E4F-B698-DF99274E0FB5}"/>
          </ac:spMkLst>
        </pc:spChg>
        <pc:graphicFrameChg chg="add mod modGraphic">
          <ac:chgData name="邱泓裕" userId="2b5da6c3-6ae0-4bef-90ec-ac80267d8dff" providerId="ADAL" clId="{2D674B5D-097B-4533-A082-85E92A1FAD8B}" dt="2024-05-19T11:31:18.289" v="6066" actId="1076"/>
          <ac:graphicFrameMkLst>
            <pc:docMk/>
            <pc:sldMk cId="499569069" sldId="308"/>
            <ac:graphicFrameMk id="13" creationId="{F7E18F36-2D53-417A-AE55-30482EA5B485}"/>
          </ac:graphicFrameMkLst>
        </pc:graphicFrameChg>
        <pc:picChg chg="del">
          <ac:chgData name="邱泓裕" userId="2b5da6c3-6ae0-4bef-90ec-ac80267d8dff" providerId="ADAL" clId="{2D674B5D-097B-4533-A082-85E92A1FAD8B}" dt="2024-05-19T07:43:33.975" v="4474" actId="478"/>
          <ac:picMkLst>
            <pc:docMk/>
            <pc:sldMk cId="499569069" sldId="308"/>
            <ac:picMk id="6" creationId="{683D04BE-FE89-4CB2-97FA-03C43BDED916}"/>
          </ac:picMkLst>
        </pc:picChg>
        <pc:picChg chg="add mod">
          <ac:chgData name="邱泓裕" userId="2b5da6c3-6ae0-4bef-90ec-ac80267d8dff" providerId="ADAL" clId="{2D674B5D-097B-4533-A082-85E92A1FAD8B}" dt="2024-05-19T11:27:23.346" v="5785" actId="1076"/>
          <ac:picMkLst>
            <pc:docMk/>
            <pc:sldMk cId="499569069" sldId="308"/>
            <ac:picMk id="7" creationId="{15DCB1F4-646F-4714-BAEE-49AD213F8D37}"/>
          </ac:picMkLst>
        </pc:picChg>
      </pc:sldChg>
      <pc:sldChg chg="addSp delSp modSp add mod">
        <pc:chgData name="邱泓裕" userId="2b5da6c3-6ae0-4bef-90ec-ac80267d8dff" providerId="ADAL" clId="{2D674B5D-097B-4533-A082-85E92A1FAD8B}" dt="2024-05-19T08:43:38.170" v="5536" actId="20577"/>
        <pc:sldMkLst>
          <pc:docMk/>
          <pc:sldMk cId="3314888830" sldId="309"/>
        </pc:sldMkLst>
        <pc:spChg chg="mod">
          <ac:chgData name="邱泓裕" userId="2b5da6c3-6ae0-4bef-90ec-ac80267d8dff" providerId="ADAL" clId="{2D674B5D-097B-4533-A082-85E92A1FAD8B}" dt="2024-05-19T08:41:42.009" v="5406" actId="20577"/>
          <ac:spMkLst>
            <pc:docMk/>
            <pc:sldMk cId="3314888830" sldId="309"/>
            <ac:spMk id="3" creationId="{4148EF06-ECEA-43D9-A83F-433684B63276}"/>
          </ac:spMkLst>
        </pc:spChg>
        <pc:spChg chg="del">
          <ac:chgData name="邱泓裕" userId="2b5da6c3-6ae0-4bef-90ec-ac80267d8dff" providerId="ADAL" clId="{2D674B5D-097B-4533-A082-85E92A1FAD8B}" dt="2024-05-19T08:42:55.460" v="5410" actId="478"/>
          <ac:spMkLst>
            <pc:docMk/>
            <pc:sldMk cId="3314888830" sldId="309"/>
            <ac:spMk id="8" creationId="{88C88F56-49B7-4887-9280-3F415EE44D88}"/>
          </ac:spMkLst>
        </pc:spChg>
        <pc:spChg chg="del">
          <ac:chgData name="邱泓裕" userId="2b5da6c3-6ae0-4bef-90ec-ac80267d8dff" providerId="ADAL" clId="{2D674B5D-097B-4533-A082-85E92A1FAD8B}" dt="2024-05-19T08:42:54.262" v="5409" actId="478"/>
          <ac:spMkLst>
            <pc:docMk/>
            <pc:sldMk cId="3314888830" sldId="309"/>
            <ac:spMk id="9" creationId="{236521A5-D4C3-4D66-AD65-FDEC47FDEADB}"/>
          </ac:spMkLst>
        </pc:spChg>
        <pc:spChg chg="del">
          <ac:chgData name="邱泓裕" userId="2b5da6c3-6ae0-4bef-90ec-ac80267d8dff" providerId="ADAL" clId="{2D674B5D-097B-4533-A082-85E92A1FAD8B}" dt="2024-05-19T08:42:51.622" v="5408" actId="478"/>
          <ac:spMkLst>
            <pc:docMk/>
            <pc:sldMk cId="3314888830" sldId="309"/>
            <ac:spMk id="10" creationId="{4BB54FE2-B495-4322-9831-5C959C474AF7}"/>
          </ac:spMkLst>
        </pc:spChg>
        <pc:spChg chg="add mod">
          <ac:chgData name="邱泓裕" userId="2b5da6c3-6ae0-4bef-90ec-ac80267d8dff" providerId="ADAL" clId="{2D674B5D-097B-4533-A082-85E92A1FAD8B}" dt="2024-05-19T08:43:38.170" v="5536" actId="20577"/>
          <ac:spMkLst>
            <pc:docMk/>
            <pc:sldMk cId="3314888830" sldId="309"/>
            <ac:spMk id="11" creationId="{ACE4B40A-8D47-42E2-8B83-6F69CF9B471E}"/>
          </ac:spMkLst>
        </pc:spChg>
        <pc:spChg chg="del">
          <ac:chgData name="邱泓裕" userId="2b5da6c3-6ae0-4bef-90ec-ac80267d8dff" providerId="ADAL" clId="{2D674B5D-097B-4533-A082-85E92A1FAD8B}" dt="2024-05-19T08:42:56.519" v="5411" actId="478"/>
          <ac:spMkLst>
            <pc:docMk/>
            <pc:sldMk cId="3314888830" sldId="309"/>
            <ac:spMk id="13" creationId="{C48D9896-0AEB-4A58-8F65-F9850D247D84}"/>
          </ac:spMkLst>
        </pc:spChg>
        <pc:picChg chg="del">
          <ac:chgData name="邱泓裕" userId="2b5da6c3-6ae0-4bef-90ec-ac80267d8dff" providerId="ADAL" clId="{2D674B5D-097B-4533-A082-85E92A1FAD8B}" dt="2024-05-19T08:41:44.113" v="5407" actId="478"/>
          <ac:picMkLst>
            <pc:docMk/>
            <pc:sldMk cId="3314888830" sldId="309"/>
            <ac:picMk id="7" creationId="{BD702BD5-FE44-472F-BE54-8634C9BAADBE}"/>
          </ac:picMkLst>
        </pc:picChg>
      </pc:sldChg>
      <pc:sldChg chg="addSp delSp modSp add mod">
        <pc:chgData name="邱泓裕" userId="2b5da6c3-6ae0-4bef-90ec-ac80267d8dff" providerId="ADAL" clId="{2D674B5D-097B-4533-A082-85E92A1FAD8B}" dt="2024-05-19T16:16:13.261" v="6278" actId="20577"/>
        <pc:sldMkLst>
          <pc:docMk/>
          <pc:sldMk cId="3531367858" sldId="310"/>
        </pc:sldMkLst>
        <pc:spChg chg="mod">
          <ac:chgData name="邱泓裕" userId="2b5da6c3-6ae0-4bef-90ec-ac80267d8dff" providerId="ADAL" clId="{2D674B5D-097B-4533-A082-85E92A1FAD8B}" dt="2024-05-19T16:15:43.543" v="6274" actId="20577"/>
          <ac:spMkLst>
            <pc:docMk/>
            <pc:sldMk cId="3531367858" sldId="310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19T16:16:13.261" v="6278" actId="20577"/>
          <ac:spMkLst>
            <pc:docMk/>
            <pc:sldMk cId="3531367858" sldId="310"/>
            <ac:spMk id="4" creationId="{5530BAC5-753E-4D82-B336-E8D76E8160C3}"/>
          </ac:spMkLst>
        </pc:spChg>
        <pc:picChg chg="add mod">
          <ac:chgData name="邱泓裕" userId="2b5da6c3-6ae0-4bef-90ec-ac80267d8dff" providerId="ADAL" clId="{2D674B5D-097B-4533-A082-85E92A1FAD8B}" dt="2024-05-19T16:16:09.070" v="6276" actId="1076"/>
          <ac:picMkLst>
            <pc:docMk/>
            <pc:sldMk cId="3531367858" sldId="310"/>
            <ac:picMk id="6" creationId="{2C87B1C0-CDC7-49CE-9439-101464813867}"/>
          </ac:picMkLst>
        </pc:picChg>
        <pc:picChg chg="del">
          <ac:chgData name="邱泓裕" userId="2b5da6c3-6ae0-4bef-90ec-ac80267d8dff" providerId="ADAL" clId="{2D674B5D-097B-4533-A082-85E92A1FAD8B}" dt="2024-05-19T16:15:17.957" v="6198" actId="478"/>
          <ac:picMkLst>
            <pc:docMk/>
            <pc:sldMk cId="3531367858" sldId="310"/>
            <ac:picMk id="7" creationId="{5D50444C-4C64-408B-B1AF-804249B3E59D}"/>
          </ac:picMkLst>
        </pc:picChg>
      </pc:sldChg>
      <pc:sldChg chg="addSp delSp modSp add mod ord delAnim modAnim modNotesTx">
        <pc:chgData name="邱泓裕" userId="2b5da6c3-6ae0-4bef-90ec-ac80267d8dff" providerId="ADAL" clId="{2D674B5D-097B-4533-A082-85E92A1FAD8B}" dt="2024-05-20T10:22:18.924" v="8567"/>
        <pc:sldMkLst>
          <pc:docMk/>
          <pc:sldMk cId="1945548738" sldId="311"/>
        </pc:sldMkLst>
        <pc:picChg chg="add mod">
          <ac:chgData name="邱泓裕" userId="2b5da6c3-6ae0-4bef-90ec-ac80267d8dff" providerId="ADAL" clId="{2D674B5D-097B-4533-A082-85E92A1FAD8B}" dt="2024-05-20T03:37:49.001" v="6318" actId="1076"/>
          <ac:picMkLst>
            <pc:docMk/>
            <pc:sldMk cId="1945548738" sldId="311"/>
            <ac:picMk id="6" creationId="{452577FF-7124-44AB-81E6-B2374E5BB3B9}"/>
          </ac:picMkLst>
        </pc:picChg>
        <pc:picChg chg="add mod">
          <ac:chgData name="邱泓裕" userId="2b5da6c3-6ae0-4bef-90ec-ac80267d8dff" providerId="ADAL" clId="{2D674B5D-097B-4533-A082-85E92A1FAD8B}" dt="2024-05-20T03:40:13.030" v="6353" actId="1076"/>
          <ac:picMkLst>
            <pc:docMk/>
            <pc:sldMk cId="1945548738" sldId="311"/>
            <ac:picMk id="8" creationId="{32747B5F-BBE3-41F3-86D4-2510611177AF}"/>
          </ac:picMkLst>
        </pc:picChg>
        <pc:picChg chg="mod">
          <ac:chgData name="邱泓裕" userId="2b5da6c3-6ae0-4bef-90ec-ac80267d8dff" providerId="ADAL" clId="{2D674B5D-097B-4533-A082-85E92A1FAD8B}" dt="2024-05-20T03:38:04.173" v="6322" actId="1076"/>
          <ac:picMkLst>
            <pc:docMk/>
            <pc:sldMk cId="1945548738" sldId="311"/>
            <ac:picMk id="9" creationId="{C7CF142A-D111-4FBF-BAF0-2E0C258B8C31}"/>
          </ac:picMkLst>
        </pc:picChg>
        <pc:picChg chg="add mod">
          <ac:chgData name="邱泓裕" userId="2b5da6c3-6ae0-4bef-90ec-ac80267d8dff" providerId="ADAL" clId="{2D674B5D-097B-4533-A082-85E92A1FAD8B}" dt="2024-05-20T03:39:22.901" v="6349"/>
          <ac:picMkLst>
            <pc:docMk/>
            <pc:sldMk cId="1945548738" sldId="311"/>
            <ac:picMk id="10" creationId="{D7BF9B3C-A3AB-4794-AEFD-2E55B24115BA}"/>
          </ac:picMkLst>
        </pc:picChg>
        <pc:picChg chg="del">
          <ac:chgData name="邱泓裕" userId="2b5da6c3-6ae0-4bef-90ec-ac80267d8dff" providerId="ADAL" clId="{2D674B5D-097B-4533-A082-85E92A1FAD8B}" dt="2024-05-20T03:37:30.900" v="6314" actId="478"/>
          <ac:picMkLst>
            <pc:docMk/>
            <pc:sldMk cId="1945548738" sldId="311"/>
            <ac:picMk id="11" creationId="{A705EED2-4EDA-44E3-8257-5996856E3334}"/>
          </ac:picMkLst>
        </pc:picChg>
        <pc:picChg chg="add del mod">
          <ac:chgData name="邱泓裕" userId="2b5da6c3-6ae0-4bef-90ec-ac80267d8dff" providerId="ADAL" clId="{2D674B5D-097B-4533-A082-85E92A1FAD8B}" dt="2024-05-20T03:41:35.907" v="6360" actId="478"/>
          <ac:picMkLst>
            <pc:docMk/>
            <pc:sldMk cId="1945548738" sldId="311"/>
            <ac:picMk id="13" creationId="{EF660A3B-293D-4743-8568-27BF9F25665E}"/>
          </ac:picMkLst>
        </pc:picChg>
        <pc:picChg chg="del">
          <ac:chgData name="邱泓裕" userId="2b5da6c3-6ae0-4bef-90ec-ac80267d8dff" providerId="ADAL" clId="{2D674B5D-097B-4533-A082-85E92A1FAD8B}" dt="2024-05-20T03:37:30.380" v="6313" actId="478"/>
          <ac:picMkLst>
            <pc:docMk/>
            <pc:sldMk cId="1945548738" sldId="311"/>
            <ac:picMk id="14" creationId="{ACA63115-84EC-4F22-9430-B8420A785CBE}"/>
          </ac:picMkLst>
        </pc:picChg>
        <pc:picChg chg="add del mod">
          <ac:chgData name="邱泓裕" userId="2b5da6c3-6ae0-4bef-90ec-ac80267d8dff" providerId="ADAL" clId="{2D674B5D-097B-4533-A082-85E92A1FAD8B}" dt="2024-05-20T03:51:26.852" v="7342" actId="478"/>
          <ac:picMkLst>
            <pc:docMk/>
            <pc:sldMk cId="1945548738" sldId="311"/>
            <ac:picMk id="15" creationId="{9FA9ED66-9E1F-4EC8-A73C-EAEB83DFE101}"/>
          </ac:picMkLst>
        </pc:picChg>
        <pc:picChg chg="add del mod">
          <ac:chgData name="邱泓裕" userId="2b5da6c3-6ae0-4bef-90ec-ac80267d8dff" providerId="ADAL" clId="{2D674B5D-097B-4533-A082-85E92A1FAD8B}" dt="2024-05-20T03:51:26.461" v="7341" actId="478"/>
          <ac:picMkLst>
            <pc:docMk/>
            <pc:sldMk cId="1945548738" sldId="311"/>
            <ac:picMk id="17" creationId="{CBFDBB90-82C3-4F7D-9043-F735650A4A88}"/>
          </ac:picMkLst>
        </pc:picChg>
        <pc:picChg chg="add mod">
          <ac:chgData name="邱泓裕" userId="2b5da6c3-6ae0-4bef-90ec-ac80267d8dff" providerId="ADAL" clId="{2D674B5D-097B-4533-A082-85E92A1FAD8B}" dt="2024-05-20T03:51:44.659" v="7345" actId="1076"/>
          <ac:picMkLst>
            <pc:docMk/>
            <pc:sldMk cId="1945548738" sldId="311"/>
            <ac:picMk id="19" creationId="{51466EE0-E6B0-4F27-A75C-2A0417B8C368}"/>
          </ac:picMkLst>
        </pc:picChg>
        <pc:picChg chg="add mod">
          <ac:chgData name="邱泓裕" userId="2b5da6c3-6ae0-4bef-90ec-ac80267d8dff" providerId="ADAL" clId="{2D674B5D-097B-4533-A082-85E92A1FAD8B}" dt="2024-05-20T03:52:38.923" v="7362" actId="1076"/>
          <ac:picMkLst>
            <pc:docMk/>
            <pc:sldMk cId="1945548738" sldId="311"/>
            <ac:picMk id="21" creationId="{DF12A3E9-2522-41E3-93DD-C5CF7F1B6E3B}"/>
          </ac:picMkLst>
        </pc:picChg>
        <pc:picChg chg="add del mod">
          <ac:chgData name="邱泓裕" userId="2b5da6c3-6ae0-4bef-90ec-ac80267d8dff" providerId="ADAL" clId="{2D674B5D-097B-4533-A082-85E92A1FAD8B}" dt="2024-05-20T03:52:06.335" v="7352" actId="478"/>
          <ac:picMkLst>
            <pc:docMk/>
            <pc:sldMk cId="1945548738" sldId="311"/>
            <ac:picMk id="23" creationId="{39CCB3DA-F70C-4402-BDD6-CD34509AD1B8}"/>
          </ac:picMkLst>
        </pc:picChg>
        <pc:picChg chg="add mod">
          <ac:chgData name="邱泓裕" userId="2b5da6c3-6ae0-4bef-90ec-ac80267d8dff" providerId="ADAL" clId="{2D674B5D-097B-4533-A082-85E92A1FAD8B}" dt="2024-05-20T03:52:36.201" v="7360" actId="1076"/>
          <ac:picMkLst>
            <pc:docMk/>
            <pc:sldMk cId="1945548738" sldId="311"/>
            <ac:picMk id="25" creationId="{3C2A4DD6-1E39-4DB8-B4D3-755EB78D2D10}"/>
          </ac:picMkLst>
        </pc:picChg>
      </pc:sldChg>
      <pc:sldChg chg="add del">
        <pc:chgData name="邱泓裕" userId="2b5da6c3-6ae0-4bef-90ec-ac80267d8dff" providerId="ADAL" clId="{2D674B5D-097B-4533-A082-85E92A1FAD8B}" dt="2024-05-20T04:02:08.393" v="7753" actId="47"/>
        <pc:sldMkLst>
          <pc:docMk/>
          <pc:sldMk cId="440614732" sldId="312"/>
        </pc:sldMkLst>
      </pc:sldChg>
      <pc:sldChg chg="addSp delSp modSp add del mod delAnim">
        <pc:chgData name="邱泓裕" userId="2b5da6c3-6ae0-4bef-90ec-ac80267d8dff" providerId="ADAL" clId="{2D674B5D-097B-4533-A082-85E92A1FAD8B}" dt="2024-05-20T03:39:20.896" v="6348" actId="47"/>
        <pc:sldMkLst>
          <pc:docMk/>
          <pc:sldMk cId="2371978008" sldId="312"/>
        </pc:sldMkLst>
        <pc:spChg chg="mod">
          <ac:chgData name="邱泓裕" userId="2b5da6c3-6ae0-4bef-90ec-ac80267d8dff" providerId="ADAL" clId="{2D674B5D-097B-4533-A082-85E92A1FAD8B}" dt="2024-05-20T03:39:01.596" v="6346" actId="20577"/>
          <ac:spMkLst>
            <pc:docMk/>
            <pc:sldMk cId="2371978008" sldId="312"/>
            <ac:spMk id="3" creationId="{4148EF06-ECEA-43D9-A83F-433684B63276}"/>
          </ac:spMkLst>
        </pc:spChg>
        <pc:picChg chg="del">
          <ac:chgData name="邱泓裕" userId="2b5da6c3-6ae0-4bef-90ec-ac80267d8dff" providerId="ADAL" clId="{2D674B5D-097B-4533-A082-85E92A1FAD8B}" dt="2024-05-20T03:38:51.125" v="6327" actId="478"/>
          <ac:picMkLst>
            <pc:docMk/>
            <pc:sldMk cId="2371978008" sldId="312"/>
            <ac:picMk id="6" creationId="{452577FF-7124-44AB-81E6-B2374E5BB3B9}"/>
          </ac:picMkLst>
        </pc:picChg>
        <pc:picChg chg="add del mod">
          <ac:chgData name="邱泓裕" userId="2b5da6c3-6ae0-4bef-90ec-ac80267d8dff" providerId="ADAL" clId="{2D674B5D-097B-4533-A082-85E92A1FAD8B}" dt="2024-05-20T03:39:19.621" v="6347" actId="21"/>
          <ac:picMkLst>
            <pc:docMk/>
            <pc:sldMk cId="2371978008" sldId="312"/>
            <ac:picMk id="7" creationId="{CEC830C0-324F-4363-8F5C-3B32911D24CF}"/>
          </ac:picMkLst>
        </pc:picChg>
      </pc:sldChg>
      <pc:sldChg chg="modSp add mod">
        <pc:chgData name="邱泓裕" userId="2b5da6c3-6ae0-4bef-90ec-ac80267d8dff" providerId="ADAL" clId="{2D674B5D-097B-4533-A082-85E92A1FAD8B}" dt="2024-05-20T04:03:09.023" v="7820" actId="207"/>
        <pc:sldMkLst>
          <pc:docMk/>
          <pc:sldMk cId="2401078686" sldId="312"/>
        </pc:sldMkLst>
        <pc:spChg chg="mod">
          <ac:chgData name="邱泓裕" userId="2b5da6c3-6ae0-4bef-90ec-ac80267d8dff" providerId="ADAL" clId="{2D674B5D-097B-4533-A082-85E92A1FAD8B}" dt="2024-05-20T04:02:40.631" v="7769" actId="207"/>
          <ac:spMkLst>
            <pc:docMk/>
            <pc:sldMk cId="2401078686" sldId="312"/>
            <ac:spMk id="2" creationId="{182F712F-5342-47FE-A67C-784FABCE0FFC}"/>
          </ac:spMkLst>
        </pc:spChg>
        <pc:spChg chg="mod">
          <ac:chgData name="邱泓裕" userId="2b5da6c3-6ae0-4bef-90ec-ac80267d8dff" providerId="ADAL" clId="{2D674B5D-097B-4533-A082-85E92A1FAD8B}" dt="2024-05-20T04:02:40.631" v="7769" actId="207"/>
          <ac:spMkLst>
            <pc:docMk/>
            <pc:sldMk cId="2401078686" sldId="312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20T04:02:40.631" v="7769" actId="207"/>
          <ac:spMkLst>
            <pc:docMk/>
            <pc:sldMk cId="2401078686" sldId="312"/>
            <ac:spMk id="11" creationId="{DE69283B-292D-439B-BEB5-EF663B5C473E}"/>
          </ac:spMkLst>
        </pc:spChg>
        <pc:spChg chg="mod">
          <ac:chgData name="邱泓裕" userId="2b5da6c3-6ae0-4bef-90ec-ac80267d8dff" providerId="ADAL" clId="{2D674B5D-097B-4533-A082-85E92A1FAD8B}" dt="2024-05-20T04:03:09.023" v="7820" actId="207"/>
          <ac:spMkLst>
            <pc:docMk/>
            <pc:sldMk cId="2401078686" sldId="312"/>
            <ac:spMk id="13" creationId="{60134D98-A1FB-46EF-8AC9-D90939AAE0A3}"/>
          </ac:spMkLst>
        </pc:spChg>
        <pc:spChg chg="mod">
          <ac:chgData name="邱泓裕" userId="2b5da6c3-6ae0-4bef-90ec-ac80267d8dff" providerId="ADAL" clId="{2D674B5D-097B-4533-A082-85E92A1FAD8B}" dt="2024-05-20T04:02:40.631" v="7769" actId="207"/>
          <ac:spMkLst>
            <pc:docMk/>
            <pc:sldMk cId="2401078686" sldId="312"/>
            <ac:spMk id="15" creationId="{6EB7B877-ED12-42DE-A362-B3393B0BC1F7}"/>
          </ac:spMkLst>
        </pc:spChg>
        <pc:spChg chg="mod">
          <ac:chgData name="邱泓裕" userId="2b5da6c3-6ae0-4bef-90ec-ac80267d8dff" providerId="ADAL" clId="{2D674B5D-097B-4533-A082-85E92A1FAD8B}" dt="2024-05-20T04:03:06.318" v="7819" actId="207"/>
          <ac:spMkLst>
            <pc:docMk/>
            <pc:sldMk cId="2401078686" sldId="312"/>
            <ac:spMk id="17" creationId="{698CFDFA-BA6A-4805-9E21-0782DAFA1275}"/>
          </ac:spMkLst>
        </pc:spChg>
        <pc:spChg chg="mod">
          <ac:chgData name="邱泓裕" userId="2b5da6c3-6ae0-4bef-90ec-ac80267d8dff" providerId="ADAL" clId="{2D674B5D-097B-4533-A082-85E92A1FAD8B}" dt="2024-05-20T04:02:40.631" v="7769" actId="207"/>
          <ac:spMkLst>
            <pc:docMk/>
            <pc:sldMk cId="2401078686" sldId="312"/>
            <ac:spMk id="18" creationId="{770F44C0-640A-4BB7-93DA-E04594BBA83A}"/>
          </ac:spMkLst>
        </pc:spChg>
        <pc:spChg chg="mod">
          <ac:chgData name="邱泓裕" userId="2b5da6c3-6ae0-4bef-90ec-ac80267d8dff" providerId="ADAL" clId="{2D674B5D-097B-4533-A082-85E92A1FAD8B}" dt="2024-05-20T04:02:40.631" v="7769" actId="207"/>
          <ac:spMkLst>
            <pc:docMk/>
            <pc:sldMk cId="2401078686" sldId="312"/>
            <ac:spMk id="19" creationId="{6DEEA05B-B4F5-461D-B36A-02FC511B5972}"/>
          </ac:spMkLst>
        </pc:spChg>
        <pc:picChg chg="mod">
          <ac:chgData name="邱泓裕" userId="2b5da6c3-6ae0-4bef-90ec-ac80267d8dff" providerId="ADAL" clId="{2D674B5D-097B-4533-A082-85E92A1FAD8B}" dt="2024-05-20T04:03:01.616" v="7818" actId="29295"/>
          <ac:picMkLst>
            <pc:docMk/>
            <pc:sldMk cId="2401078686" sldId="312"/>
            <ac:picMk id="10" creationId="{430AE456-B94E-482A-91AB-2F2DAD6D30B3}"/>
          </ac:picMkLst>
        </pc:picChg>
        <pc:picChg chg="mod">
          <ac:chgData name="邱泓裕" userId="2b5da6c3-6ae0-4bef-90ec-ac80267d8dff" providerId="ADAL" clId="{2D674B5D-097B-4533-A082-85E92A1FAD8B}" dt="2024-05-20T04:02:47.272" v="7780" actId="29295"/>
          <ac:picMkLst>
            <pc:docMk/>
            <pc:sldMk cId="2401078686" sldId="312"/>
            <ac:picMk id="14" creationId="{C7F2AB1F-A2C7-4C4B-A8E3-BC25568BF0C0}"/>
          </ac:picMkLst>
        </pc:picChg>
      </pc:sldChg>
      <pc:sldChg chg="modSp add mod ord">
        <pc:chgData name="邱泓裕" userId="2b5da6c3-6ae0-4bef-90ec-ac80267d8dff" providerId="ADAL" clId="{2D674B5D-097B-4533-A082-85E92A1FAD8B}" dt="2024-05-20T04:07:35.953" v="7976"/>
        <pc:sldMkLst>
          <pc:docMk/>
          <pc:sldMk cId="480415819" sldId="313"/>
        </pc:sldMkLst>
        <pc:spChg chg="mod">
          <ac:chgData name="邱泓裕" userId="2b5da6c3-6ae0-4bef-90ec-ac80267d8dff" providerId="ADAL" clId="{2D674B5D-097B-4533-A082-85E92A1FAD8B}" dt="2024-05-20T04:02:25.808" v="7766" actId="207"/>
          <ac:spMkLst>
            <pc:docMk/>
            <pc:sldMk cId="480415819" sldId="313"/>
            <ac:spMk id="2" creationId="{182F712F-5342-47FE-A67C-784FABCE0FFC}"/>
          </ac:spMkLst>
        </pc:spChg>
        <pc:spChg chg="mod">
          <ac:chgData name="邱泓裕" userId="2b5da6c3-6ae0-4bef-90ec-ac80267d8dff" providerId="ADAL" clId="{2D674B5D-097B-4533-A082-85E92A1FAD8B}" dt="2024-05-20T04:02:25.808" v="7766" actId="207"/>
          <ac:spMkLst>
            <pc:docMk/>
            <pc:sldMk cId="480415819" sldId="313"/>
            <ac:spMk id="3" creationId="{4148EF06-ECEA-43D9-A83F-433684B63276}"/>
          </ac:spMkLst>
        </pc:spChg>
        <pc:spChg chg="mod">
          <ac:chgData name="邱泓裕" userId="2b5da6c3-6ae0-4bef-90ec-ac80267d8dff" providerId="ADAL" clId="{2D674B5D-097B-4533-A082-85E92A1FAD8B}" dt="2024-05-20T04:02:25.808" v="7766" actId="207"/>
          <ac:spMkLst>
            <pc:docMk/>
            <pc:sldMk cId="480415819" sldId="313"/>
            <ac:spMk id="11" creationId="{DE69283B-292D-439B-BEB5-EF663B5C473E}"/>
          </ac:spMkLst>
        </pc:spChg>
        <pc:spChg chg="mod">
          <ac:chgData name="邱泓裕" userId="2b5da6c3-6ae0-4bef-90ec-ac80267d8dff" providerId="ADAL" clId="{2D674B5D-097B-4533-A082-85E92A1FAD8B}" dt="2024-05-20T04:02:25.808" v="7766" actId="207"/>
          <ac:spMkLst>
            <pc:docMk/>
            <pc:sldMk cId="480415819" sldId="313"/>
            <ac:spMk id="13" creationId="{60134D98-A1FB-46EF-8AC9-D90939AAE0A3}"/>
          </ac:spMkLst>
        </pc:spChg>
        <pc:spChg chg="mod">
          <ac:chgData name="邱泓裕" userId="2b5da6c3-6ae0-4bef-90ec-ac80267d8dff" providerId="ADAL" clId="{2D674B5D-097B-4533-A082-85E92A1FAD8B}" dt="2024-05-20T04:02:25.808" v="7766" actId="207"/>
          <ac:spMkLst>
            <pc:docMk/>
            <pc:sldMk cId="480415819" sldId="313"/>
            <ac:spMk id="15" creationId="{6EB7B877-ED12-42DE-A362-B3393B0BC1F7}"/>
          </ac:spMkLst>
        </pc:spChg>
        <pc:spChg chg="mod">
          <ac:chgData name="邱泓裕" userId="2b5da6c3-6ae0-4bef-90ec-ac80267d8dff" providerId="ADAL" clId="{2D674B5D-097B-4533-A082-85E92A1FAD8B}" dt="2024-05-20T04:02:25.808" v="7766" actId="207"/>
          <ac:spMkLst>
            <pc:docMk/>
            <pc:sldMk cId="480415819" sldId="313"/>
            <ac:spMk id="17" creationId="{698CFDFA-BA6A-4805-9E21-0782DAFA1275}"/>
          </ac:spMkLst>
        </pc:spChg>
        <pc:spChg chg="mod">
          <ac:chgData name="邱泓裕" userId="2b5da6c3-6ae0-4bef-90ec-ac80267d8dff" providerId="ADAL" clId="{2D674B5D-097B-4533-A082-85E92A1FAD8B}" dt="2024-05-20T04:02:25.808" v="7766" actId="207"/>
          <ac:spMkLst>
            <pc:docMk/>
            <pc:sldMk cId="480415819" sldId="313"/>
            <ac:spMk id="18" creationId="{770F44C0-640A-4BB7-93DA-E04594BBA83A}"/>
          </ac:spMkLst>
        </pc:spChg>
        <pc:spChg chg="mod">
          <ac:chgData name="邱泓裕" userId="2b5da6c3-6ae0-4bef-90ec-ac80267d8dff" providerId="ADAL" clId="{2D674B5D-097B-4533-A082-85E92A1FAD8B}" dt="2024-05-20T04:02:25.808" v="7766" actId="207"/>
          <ac:spMkLst>
            <pc:docMk/>
            <pc:sldMk cId="480415819" sldId="313"/>
            <ac:spMk id="19" creationId="{6DEEA05B-B4F5-461D-B36A-02FC511B5972}"/>
          </ac:spMkLst>
        </pc:spChg>
        <pc:picChg chg="mod">
          <ac:chgData name="邱泓裕" userId="2b5da6c3-6ae0-4bef-90ec-ac80267d8dff" providerId="ADAL" clId="{2D674B5D-097B-4533-A082-85E92A1FAD8B}" dt="2024-05-20T04:02:18.731" v="7765" actId="29295"/>
          <ac:picMkLst>
            <pc:docMk/>
            <pc:sldMk cId="480415819" sldId="313"/>
            <ac:picMk id="14" creationId="{C7F2AB1F-A2C7-4C4B-A8E3-BC25568BF0C0}"/>
          </ac:picMkLst>
        </pc:picChg>
      </pc:sldChg>
      <pc:sldChg chg="modSp add mod">
        <pc:chgData name="邱泓裕" userId="2b5da6c3-6ae0-4bef-90ec-ac80267d8dff" providerId="ADAL" clId="{2D674B5D-097B-4533-A082-85E92A1FAD8B}" dt="2024-05-20T05:58:27.778" v="8339" actId="1076"/>
        <pc:sldMkLst>
          <pc:docMk/>
          <pc:sldMk cId="3712306134" sldId="314"/>
        </pc:sldMkLst>
        <pc:picChg chg="mod">
          <ac:chgData name="邱泓裕" userId="2b5da6c3-6ae0-4bef-90ec-ac80267d8dff" providerId="ADAL" clId="{2D674B5D-097B-4533-A082-85E92A1FAD8B}" dt="2024-05-20T05:58:27.778" v="8339" actId="1076"/>
          <ac:picMkLst>
            <pc:docMk/>
            <pc:sldMk cId="3712306134" sldId="314"/>
            <ac:picMk id="20" creationId="{F554B13C-24FF-4993-9D19-F3514C5780CB}"/>
          </ac:picMkLst>
        </pc:picChg>
      </pc:sldChg>
      <pc:sldChg chg="addSp delSp modSp add del mod">
        <pc:chgData name="邱泓裕" userId="2b5da6c3-6ae0-4bef-90ec-ac80267d8dff" providerId="ADAL" clId="{2D674B5D-097B-4533-A082-85E92A1FAD8B}" dt="2024-05-20T05:12:19.241" v="8012" actId="47"/>
        <pc:sldMkLst>
          <pc:docMk/>
          <pc:sldMk cId="3912846278" sldId="314"/>
        </pc:sldMkLst>
        <pc:spChg chg="add del mod">
          <ac:chgData name="邱泓裕" userId="2b5da6c3-6ae0-4bef-90ec-ac80267d8dff" providerId="ADAL" clId="{2D674B5D-097B-4533-A082-85E92A1FAD8B}" dt="2024-05-20T05:12:18.143" v="8011" actId="478"/>
          <ac:spMkLst>
            <pc:docMk/>
            <pc:sldMk cId="3912846278" sldId="314"/>
            <ac:spMk id="4" creationId="{0A9F2082-6737-4761-A3BA-91782AD29AF6}"/>
          </ac:spMkLst>
        </pc:spChg>
      </pc:sldChg>
      <pc:sldChg chg="add del">
        <pc:chgData name="邱泓裕" userId="2b5da6c3-6ae0-4bef-90ec-ac80267d8dff" providerId="ADAL" clId="{2D674B5D-097B-4533-A082-85E92A1FAD8B}" dt="2024-05-20T07:42:30.248" v="8405"/>
        <pc:sldMkLst>
          <pc:docMk/>
          <pc:sldMk cId="566130349" sldId="315"/>
        </pc:sldMkLst>
      </pc:sldChg>
      <pc:sldChg chg="addSp modSp add mod ord modAnim">
        <pc:chgData name="邱泓裕" userId="2b5da6c3-6ae0-4bef-90ec-ac80267d8dff" providerId="ADAL" clId="{2D674B5D-097B-4533-A082-85E92A1FAD8B}" dt="2024-05-20T07:48:14.209" v="8544" actId="1076"/>
        <pc:sldMkLst>
          <pc:docMk/>
          <pc:sldMk cId="2545788219" sldId="315"/>
        </pc:sldMkLst>
        <pc:spChg chg="add mod">
          <ac:chgData name="邱泓裕" userId="2b5da6c3-6ae0-4bef-90ec-ac80267d8dff" providerId="ADAL" clId="{2D674B5D-097B-4533-A082-85E92A1FAD8B}" dt="2024-05-20T07:43:48.776" v="8430" actId="207"/>
          <ac:spMkLst>
            <pc:docMk/>
            <pc:sldMk cId="2545788219" sldId="315"/>
            <ac:spMk id="4" creationId="{452ADDCB-1EB2-47EB-A4BB-86610F671892}"/>
          </ac:spMkLst>
        </pc:spChg>
        <pc:spChg chg="add mod">
          <ac:chgData name="邱泓裕" userId="2b5da6c3-6ae0-4bef-90ec-ac80267d8dff" providerId="ADAL" clId="{2D674B5D-097B-4533-A082-85E92A1FAD8B}" dt="2024-05-20T07:48:14.209" v="8544" actId="1076"/>
          <ac:spMkLst>
            <pc:docMk/>
            <pc:sldMk cId="2545788219" sldId="315"/>
            <ac:spMk id="5" creationId="{53AB1005-2974-47C1-B16E-213CEC9AE14C}"/>
          </ac:spMkLst>
        </pc:spChg>
        <pc:spChg chg="mod">
          <ac:chgData name="邱泓裕" userId="2b5da6c3-6ae0-4bef-90ec-ac80267d8dff" providerId="ADAL" clId="{2D674B5D-097B-4533-A082-85E92A1FAD8B}" dt="2024-05-20T07:42:38.730" v="8407" actId="207"/>
          <ac:spMkLst>
            <pc:docMk/>
            <pc:sldMk cId="2545788219" sldId="315"/>
            <ac:spMk id="8" creationId="{88C88F56-49B7-4887-9280-3F415EE44D88}"/>
          </ac:spMkLst>
        </pc:spChg>
        <pc:spChg chg="mod">
          <ac:chgData name="邱泓裕" userId="2b5da6c3-6ae0-4bef-90ec-ac80267d8dff" providerId="ADAL" clId="{2D674B5D-097B-4533-A082-85E92A1FAD8B}" dt="2024-05-20T07:42:38.730" v="8407" actId="207"/>
          <ac:spMkLst>
            <pc:docMk/>
            <pc:sldMk cId="2545788219" sldId="315"/>
            <ac:spMk id="9" creationId="{236521A5-D4C3-4D66-AD65-FDEC47FDEADB}"/>
          </ac:spMkLst>
        </pc:spChg>
        <pc:spChg chg="mod">
          <ac:chgData name="邱泓裕" userId="2b5da6c3-6ae0-4bef-90ec-ac80267d8dff" providerId="ADAL" clId="{2D674B5D-097B-4533-A082-85E92A1FAD8B}" dt="2024-05-20T07:42:38.730" v="8407" actId="207"/>
          <ac:spMkLst>
            <pc:docMk/>
            <pc:sldMk cId="2545788219" sldId="315"/>
            <ac:spMk id="10" creationId="{4BB54FE2-B495-4322-9831-5C959C474AF7}"/>
          </ac:spMkLst>
        </pc:spChg>
      </pc:sldChg>
      <pc:sldChg chg="modSp add del">
        <pc:chgData name="邱泓裕" userId="2b5da6c3-6ae0-4bef-90ec-ac80267d8dff" providerId="ADAL" clId="{2D674B5D-097B-4533-A082-85E92A1FAD8B}" dt="2024-05-20T07:41:51.085" v="8399" actId="47"/>
        <pc:sldMkLst>
          <pc:docMk/>
          <pc:sldMk cId="3622572688" sldId="315"/>
        </pc:sldMkLst>
        <pc:spChg chg="mod">
          <ac:chgData name="邱泓裕" userId="2b5da6c3-6ae0-4bef-90ec-ac80267d8dff" providerId="ADAL" clId="{2D674B5D-097B-4533-A082-85E92A1FAD8B}" dt="2024-05-20T07:41:42.920" v="8398" actId="207"/>
          <ac:spMkLst>
            <pc:docMk/>
            <pc:sldMk cId="3622572688" sldId="315"/>
            <ac:spMk id="8" creationId="{88C88F56-49B7-4887-9280-3F415EE44D88}"/>
          </ac:spMkLst>
        </pc:spChg>
        <pc:spChg chg="mod">
          <ac:chgData name="邱泓裕" userId="2b5da6c3-6ae0-4bef-90ec-ac80267d8dff" providerId="ADAL" clId="{2D674B5D-097B-4533-A082-85E92A1FAD8B}" dt="2024-05-20T07:41:42.920" v="8398" actId="207"/>
          <ac:spMkLst>
            <pc:docMk/>
            <pc:sldMk cId="3622572688" sldId="315"/>
            <ac:spMk id="9" creationId="{236521A5-D4C3-4D66-AD65-FDEC47FDEADB}"/>
          </ac:spMkLst>
        </pc:spChg>
        <pc:spChg chg="mod">
          <ac:chgData name="邱泓裕" userId="2b5da6c3-6ae0-4bef-90ec-ac80267d8dff" providerId="ADAL" clId="{2D674B5D-097B-4533-A082-85E92A1FAD8B}" dt="2024-05-20T07:41:42.920" v="8398" actId="207"/>
          <ac:spMkLst>
            <pc:docMk/>
            <pc:sldMk cId="3622572688" sldId="315"/>
            <ac:spMk id="10" creationId="{4BB54FE2-B495-4322-9831-5C959C474AF7}"/>
          </ac:spMkLst>
        </pc:spChg>
      </pc:sldChg>
      <pc:sldMasterChg chg="delSldLayout">
        <pc:chgData name="邱泓裕" userId="2b5da6c3-6ae0-4bef-90ec-ac80267d8dff" providerId="ADAL" clId="{2D674B5D-097B-4533-A082-85E92A1FAD8B}" dt="2024-05-19T07:37:07.955" v="4416" actId="47"/>
        <pc:sldMasterMkLst>
          <pc:docMk/>
          <pc:sldMasterMk cId="0" sldId="2147483659"/>
        </pc:sldMasterMkLst>
        <pc:sldLayoutChg chg="del">
          <pc:chgData name="邱泓裕" userId="2b5da6c3-6ae0-4bef-90ec-ac80267d8dff" providerId="ADAL" clId="{2D674B5D-097B-4533-A082-85E92A1FAD8B}" dt="2024-05-13T07:22:00.670" v="2" actId="47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邱泓裕" userId="2b5da6c3-6ae0-4bef-90ec-ac80267d8dff" providerId="ADAL" clId="{2D674B5D-097B-4533-A082-85E92A1FAD8B}" dt="2024-05-19T06:31:22.741" v="3269" actId="47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邱泓裕" userId="2b5da6c3-6ae0-4bef-90ec-ac80267d8dff" providerId="ADAL" clId="{2D674B5D-097B-4533-A082-85E92A1FAD8B}" dt="2024-05-19T06:48:34.064" v="3822" actId="47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邱泓裕" userId="2b5da6c3-6ae0-4bef-90ec-ac80267d8dff" providerId="ADAL" clId="{2D674B5D-097B-4533-A082-85E92A1FAD8B}" dt="2024-05-19T07:02:22.785" v="3849" actId="47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邱泓裕" userId="2b5da6c3-6ae0-4bef-90ec-ac80267d8dff" providerId="ADAL" clId="{2D674B5D-097B-4533-A082-85E92A1FAD8B}" dt="2024-05-19T07:37:07.955" v="4416" actId="47"/>
          <pc:sldLayoutMkLst>
            <pc:docMk/>
            <pc:sldMasterMk cId="0" sldId="2147483659"/>
            <pc:sldLayoutMk cId="0" sldId="2147483654"/>
          </pc:sldLayoutMkLst>
        </pc:sldLayoutChg>
      </pc:sldMasterChg>
    </pc:docChg>
  </pc:docChgLst>
  <pc:docChgLst>
    <pc:chgData name="邱泓裕" userId="2b5da6c3-6ae0-4bef-90ec-ac80267d8dff" providerId="ADAL" clId="{18082E03-0774-4073-ABE1-1E61EC6E8BA3}"/>
    <pc:docChg chg="undo custSel addSld modSld sldOrd">
      <pc:chgData name="邱泓裕" userId="2b5da6c3-6ae0-4bef-90ec-ac80267d8dff" providerId="ADAL" clId="{18082E03-0774-4073-ABE1-1E61EC6E8BA3}" dt="2024-05-21T08:00:21.310" v="238" actId="1076"/>
      <pc:docMkLst>
        <pc:docMk/>
      </pc:docMkLst>
      <pc:sldChg chg="mod modShow">
        <pc:chgData name="邱泓裕" userId="2b5da6c3-6ae0-4bef-90ec-ac80267d8dff" providerId="ADAL" clId="{18082E03-0774-4073-ABE1-1E61EC6E8BA3}" dt="2024-05-21T07:46:22.676" v="7" actId="729"/>
        <pc:sldMkLst>
          <pc:docMk/>
          <pc:sldMk cId="2053375591" sldId="304"/>
        </pc:sldMkLst>
      </pc:sldChg>
      <pc:sldChg chg="addSp modSp mod modAnim">
        <pc:chgData name="邱泓裕" userId="2b5da6c3-6ae0-4bef-90ec-ac80267d8dff" providerId="ADAL" clId="{18082E03-0774-4073-ABE1-1E61EC6E8BA3}" dt="2024-05-21T08:00:21.310" v="238" actId="1076"/>
        <pc:sldMkLst>
          <pc:docMk/>
          <pc:sldMk cId="178201930" sldId="307"/>
        </pc:sldMkLst>
        <pc:spChg chg="mod">
          <ac:chgData name="邱泓裕" userId="2b5da6c3-6ae0-4bef-90ec-ac80267d8dff" providerId="ADAL" clId="{18082E03-0774-4073-ABE1-1E61EC6E8BA3}" dt="2024-05-21T08:00:17.471" v="237" actId="1076"/>
          <ac:spMkLst>
            <pc:docMk/>
            <pc:sldMk cId="178201930" sldId="307"/>
            <ac:spMk id="3" creationId="{4148EF06-ECEA-43D9-A83F-433684B63276}"/>
          </ac:spMkLst>
        </pc:spChg>
        <pc:picChg chg="add mod">
          <ac:chgData name="邱泓裕" userId="2b5da6c3-6ae0-4bef-90ec-ac80267d8dff" providerId="ADAL" clId="{18082E03-0774-4073-ABE1-1E61EC6E8BA3}" dt="2024-05-21T08:00:21.310" v="238" actId="1076"/>
          <ac:picMkLst>
            <pc:docMk/>
            <pc:sldMk cId="178201930" sldId="307"/>
            <ac:picMk id="10" creationId="{2A128C23-5FB7-4242-9ACF-5CD7A1D91F0C}"/>
          </ac:picMkLst>
        </pc:picChg>
      </pc:sldChg>
      <pc:sldChg chg="modSp mod">
        <pc:chgData name="邱泓裕" userId="2b5da6c3-6ae0-4bef-90ec-ac80267d8dff" providerId="ADAL" clId="{18082E03-0774-4073-ABE1-1E61EC6E8BA3}" dt="2024-05-21T06:40:14.605" v="0" actId="1076"/>
        <pc:sldMkLst>
          <pc:docMk/>
          <pc:sldMk cId="2545788219" sldId="315"/>
        </pc:sldMkLst>
        <pc:grpChg chg="mod">
          <ac:chgData name="邱泓裕" userId="2b5da6c3-6ae0-4bef-90ec-ac80267d8dff" providerId="ADAL" clId="{18082E03-0774-4073-ABE1-1E61EC6E8BA3}" dt="2024-05-21T06:40:14.605" v="0" actId="1076"/>
          <ac:grpSpMkLst>
            <pc:docMk/>
            <pc:sldMk cId="2545788219" sldId="315"/>
            <ac:grpSpMk id="6" creationId="{45B7DF62-103C-4544-AE8C-35392AA3D39B}"/>
          </ac:grpSpMkLst>
        </pc:grpChg>
      </pc:sldChg>
      <pc:sldChg chg="addSp delSp modSp add mod ord modAnim">
        <pc:chgData name="邱泓裕" userId="2b5da6c3-6ae0-4bef-90ec-ac80267d8dff" providerId="ADAL" clId="{18082E03-0774-4073-ABE1-1E61EC6E8BA3}" dt="2024-05-21T07:56:24.023" v="227" actId="1076"/>
        <pc:sldMkLst>
          <pc:docMk/>
          <pc:sldMk cId="63615377" sldId="323"/>
        </pc:sldMkLst>
        <pc:spChg chg="mod">
          <ac:chgData name="邱泓裕" userId="2b5da6c3-6ae0-4bef-90ec-ac80267d8dff" providerId="ADAL" clId="{18082E03-0774-4073-ABE1-1E61EC6E8BA3}" dt="2024-05-21T07:45:48.181" v="5" actId="20577"/>
          <ac:spMkLst>
            <pc:docMk/>
            <pc:sldMk cId="63615377" sldId="323"/>
            <ac:spMk id="3" creationId="{4148EF06-ECEA-43D9-A83F-433684B63276}"/>
          </ac:spMkLst>
        </pc:spChg>
        <pc:spChg chg="mod">
          <ac:chgData name="邱泓裕" userId="2b5da6c3-6ae0-4bef-90ec-ac80267d8dff" providerId="ADAL" clId="{18082E03-0774-4073-ABE1-1E61EC6E8BA3}" dt="2024-05-21T07:54:19.744" v="192"/>
          <ac:spMkLst>
            <pc:docMk/>
            <pc:sldMk cId="63615377" sldId="323"/>
            <ac:spMk id="4" creationId="{5530BAC5-753E-4D82-B336-E8D76E8160C3}"/>
          </ac:spMkLst>
        </pc:spChg>
        <pc:spChg chg="mod">
          <ac:chgData name="邱泓裕" userId="2b5da6c3-6ae0-4bef-90ec-ac80267d8dff" providerId="ADAL" clId="{18082E03-0774-4073-ABE1-1E61EC6E8BA3}" dt="2024-05-21T07:49:15.210" v="37"/>
          <ac:spMkLst>
            <pc:docMk/>
            <pc:sldMk cId="63615377" sldId="323"/>
            <ac:spMk id="7" creationId="{CDCC6AFD-384F-4FC8-95FD-84D35CA39CDD}"/>
          </ac:spMkLst>
        </pc:spChg>
        <pc:spChg chg="mod">
          <ac:chgData name="邱泓裕" userId="2b5da6c3-6ae0-4bef-90ec-ac80267d8dff" providerId="ADAL" clId="{18082E03-0774-4073-ABE1-1E61EC6E8BA3}" dt="2024-05-21T07:49:15.210" v="37"/>
          <ac:spMkLst>
            <pc:docMk/>
            <pc:sldMk cId="63615377" sldId="323"/>
            <ac:spMk id="10" creationId="{8CDCED81-EB3F-4BA8-819A-8FF32610AFE7}"/>
          </ac:spMkLst>
        </pc:spChg>
        <pc:spChg chg="add mod">
          <ac:chgData name="邱泓裕" userId="2b5da6c3-6ae0-4bef-90ec-ac80267d8dff" providerId="ADAL" clId="{18082E03-0774-4073-ABE1-1E61EC6E8BA3}" dt="2024-05-21T07:49:28.196" v="41" actId="164"/>
          <ac:spMkLst>
            <pc:docMk/>
            <pc:sldMk cId="63615377" sldId="323"/>
            <ac:spMk id="11" creationId="{E536AB30-6EEC-4A82-B924-F9FF5E8760A0}"/>
          </ac:spMkLst>
        </pc:spChg>
        <pc:spChg chg="add mod">
          <ac:chgData name="邱泓裕" userId="2b5da6c3-6ae0-4bef-90ec-ac80267d8dff" providerId="ADAL" clId="{18082E03-0774-4073-ABE1-1E61EC6E8BA3}" dt="2024-05-21T07:49:21.274" v="39" actId="164"/>
          <ac:spMkLst>
            <pc:docMk/>
            <pc:sldMk cId="63615377" sldId="323"/>
            <ac:spMk id="12" creationId="{B1788510-C67E-432A-8E66-55DD6B4AA3F2}"/>
          </ac:spMkLst>
        </pc:spChg>
        <pc:grpChg chg="add mod">
          <ac:chgData name="邱泓裕" userId="2b5da6c3-6ae0-4bef-90ec-ac80267d8dff" providerId="ADAL" clId="{18082E03-0774-4073-ABE1-1E61EC6E8BA3}" dt="2024-05-21T07:49:28.196" v="41" actId="164"/>
          <ac:grpSpMkLst>
            <pc:docMk/>
            <pc:sldMk cId="63615377" sldId="323"/>
            <ac:grpSpMk id="5" creationId="{94C9465D-24BD-4D09-BDC1-945942A2D1BD}"/>
          </ac:grpSpMkLst>
        </pc:grpChg>
        <pc:grpChg chg="add mod">
          <ac:chgData name="邱泓裕" userId="2b5da6c3-6ae0-4bef-90ec-ac80267d8dff" providerId="ADAL" clId="{18082E03-0774-4073-ABE1-1E61EC6E8BA3}" dt="2024-05-21T07:49:21.274" v="39" actId="164"/>
          <ac:grpSpMkLst>
            <pc:docMk/>
            <pc:sldMk cId="63615377" sldId="323"/>
            <ac:grpSpMk id="8" creationId="{04C3C006-B66A-41C6-B913-145AC8591A4C}"/>
          </ac:grpSpMkLst>
        </pc:grpChg>
        <pc:grpChg chg="add mod">
          <ac:chgData name="邱泓裕" userId="2b5da6c3-6ae0-4bef-90ec-ac80267d8dff" providerId="ADAL" clId="{18082E03-0774-4073-ABE1-1E61EC6E8BA3}" dt="2024-05-21T07:56:24.023" v="227" actId="1076"/>
          <ac:grpSpMkLst>
            <pc:docMk/>
            <pc:sldMk cId="63615377" sldId="323"/>
            <ac:grpSpMk id="13" creationId="{008205F6-BCDA-46E7-A5A2-4300142A91E5}"/>
          </ac:grpSpMkLst>
        </pc:grpChg>
        <pc:grpChg chg="add mod">
          <ac:chgData name="邱泓裕" userId="2b5da6c3-6ae0-4bef-90ec-ac80267d8dff" providerId="ADAL" clId="{18082E03-0774-4073-ABE1-1E61EC6E8BA3}" dt="2024-05-21T07:56:07.647" v="225" actId="1076"/>
          <ac:grpSpMkLst>
            <pc:docMk/>
            <pc:sldMk cId="63615377" sldId="323"/>
            <ac:grpSpMk id="14" creationId="{73C00C2B-6B8D-4478-8173-1E8952243509}"/>
          </ac:grpSpMkLst>
        </pc:grpChg>
        <pc:picChg chg="mod">
          <ac:chgData name="邱泓裕" userId="2b5da6c3-6ae0-4bef-90ec-ac80267d8dff" providerId="ADAL" clId="{18082E03-0774-4073-ABE1-1E61EC6E8BA3}" dt="2024-05-21T07:49:15.210" v="37"/>
          <ac:picMkLst>
            <pc:docMk/>
            <pc:sldMk cId="63615377" sldId="323"/>
            <ac:picMk id="6" creationId="{D837AF0C-154C-4DFA-846C-BA48130E1886}"/>
          </ac:picMkLst>
        </pc:picChg>
        <pc:picChg chg="mod">
          <ac:chgData name="邱泓裕" userId="2b5da6c3-6ae0-4bef-90ec-ac80267d8dff" providerId="ADAL" clId="{18082E03-0774-4073-ABE1-1E61EC6E8BA3}" dt="2024-05-21T07:49:15.210" v="37"/>
          <ac:picMkLst>
            <pc:docMk/>
            <pc:sldMk cId="63615377" sldId="323"/>
            <ac:picMk id="9" creationId="{B5103984-2324-4CEC-8E3B-11F9FB12644D}"/>
          </ac:picMkLst>
        </pc:picChg>
        <pc:picChg chg="add mod">
          <ac:chgData name="邱泓裕" userId="2b5da6c3-6ae0-4bef-90ec-ac80267d8dff" providerId="ADAL" clId="{18082E03-0774-4073-ABE1-1E61EC6E8BA3}" dt="2024-05-21T07:56:10.300" v="226" actId="1076"/>
          <ac:picMkLst>
            <pc:docMk/>
            <pc:sldMk cId="63615377" sldId="323"/>
            <ac:picMk id="15" creationId="{4877A9B9-A4D2-401D-9FA9-5DDE6516E7F8}"/>
          </ac:picMkLst>
        </pc:picChg>
        <pc:picChg chg="add del mod">
          <ac:chgData name="邱泓裕" userId="2b5da6c3-6ae0-4bef-90ec-ac80267d8dff" providerId="ADAL" clId="{18082E03-0774-4073-ABE1-1E61EC6E8BA3}" dt="2024-05-21T07:55:31.208" v="213" actId="478"/>
          <ac:picMkLst>
            <pc:docMk/>
            <pc:sldMk cId="63615377" sldId="323"/>
            <ac:picMk id="16" creationId="{71581080-F64C-42ED-BFBB-E6414078F38D}"/>
          </ac:picMkLst>
        </pc:picChg>
        <pc:cxnChg chg="add mod">
          <ac:chgData name="邱泓裕" userId="2b5da6c3-6ae0-4bef-90ec-ac80267d8dff" providerId="ADAL" clId="{18082E03-0774-4073-ABE1-1E61EC6E8BA3}" dt="2024-05-21T07:56:04.571" v="224" actId="1076"/>
          <ac:cxnSpMkLst>
            <pc:docMk/>
            <pc:sldMk cId="63615377" sldId="323"/>
            <ac:cxnSpMk id="17" creationId="{EDC0C3EB-5567-41A9-A26B-8EC08B70D63C}"/>
          </ac:cxnSpMkLst>
        </pc:cxnChg>
      </pc:sldChg>
    </pc:docChg>
  </pc:docChgLst>
  <pc:docChgLst>
    <pc:chgData name="邱泓裕" userId="2b5da6c3-6ae0-4bef-90ec-ac80267d8dff" providerId="ADAL" clId="{C0AC5CCA-9D5D-4B27-BA81-979B30EAF1C8}"/>
    <pc:docChg chg="undo redo custSel modSld">
      <pc:chgData name="邱泓裕" userId="2b5da6c3-6ae0-4bef-90ec-ac80267d8dff" providerId="ADAL" clId="{C0AC5CCA-9D5D-4B27-BA81-979B30EAF1C8}" dt="2024-08-11T13:37:57.032" v="6819" actId="20577"/>
      <pc:docMkLst>
        <pc:docMk/>
      </pc:docMkLst>
      <pc:sldChg chg="addSp delSp modSp mod">
        <pc:chgData name="邱泓裕" userId="2b5da6c3-6ae0-4bef-90ec-ac80267d8dff" providerId="ADAL" clId="{C0AC5CCA-9D5D-4B27-BA81-979B30EAF1C8}" dt="2024-08-11T13:01:20.615" v="2424"/>
        <pc:sldMkLst>
          <pc:docMk/>
          <pc:sldMk cId="1057898514" sldId="294"/>
        </pc:sldMkLst>
        <pc:spChg chg="del">
          <ac:chgData name="邱泓裕" userId="2b5da6c3-6ae0-4bef-90ec-ac80267d8dff" providerId="ADAL" clId="{C0AC5CCA-9D5D-4B27-BA81-979B30EAF1C8}" dt="2024-08-11T13:01:20.194" v="2423" actId="478"/>
          <ac:spMkLst>
            <pc:docMk/>
            <pc:sldMk cId="1057898514" sldId="294"/>
            <ac:spMk id="5" creationId="{394B89CF-F2F4-4346-B680-8C6660C9A5BF}"/>
          </ac:spMkLst>
        </pc:spChg>
        <pc:spChg chg="add mod">
          <ac:chgData name="邱泓裕" userId="2b5da6c3-6ae0-4bef-90ec-ac80267d8dff" providerId="ADAL" clId="{C0AC5CCA-9D5D-4B27-BA81-979B30EAF1C8}" dt="2024-08-11T13:01:20.615" v="2424"/>
          <ac:spMkLst>
            <pc:docMk/>
            <pc:sldMk cId="1057898514" sldId="294"/>
            <ac:spMk id="6" creationId="{90F3DDD0-BA8B-4536-810E-034CD2FDCD1E}"/>
          </ac:spMkLst>
        </pc:spChg>
      </pc:sldChg>
      <pc:sldChg chg="modNotesTx">
        <pc:chgData name="邱泓裕" userId="2b5da6c3-6ae0-4bef-90ec-ac80267d8dff" providerId="ADAL" clId="{C0AC5CCA-9D5D-4B27-BA81-979B30EAF1C8}" dt="2024-08-11T13:22:47.142" v="4275" actId="20577"/>
        <pc:sldMkLst>
          <pc:docMk/>
          <pc:sldMk cId="2528889624" sldId="296"/>
        </pc:sldMkLst>
      </pc:sldChg>
      <pc:sldChg chg="addSp delSp modSp mod">
        <pc:chgData name="邱泓裕" userId="2b5da6c3-6ae0-4bef-90ec-ac80267d8dff" providerId="ADAL" clId="{C0AC5CCA-9D5D-4B27-BA81-979B30EAF1C8}" dt="2024-08-11T13:02:04.479" v="2444"/>
        <pc:sldMkLst>
          <pc:docMk/>
          <pc:sldMk cId="1602064194" sldId="306"/>
        </pc:sldMkLst>
        <pc:spChg chg="del">
          <ac:chgData name="邱泓裕" userId="2b5da6c3-6ae0-4bef-90ec-ac80267d8dff" providerId="ADAL" clId="{C0AC5CCA-9D5D-4B27-BA81-979B30EAF1C8}" dt="2024-08-11T13:01:53.779" v="2441" actId="478"/>
          <ac:spMkLst>
            <pc:docMk/>
            <pc:sldMk cId="1602064194" sldId="306"/>
            <ac:spMk id="7" creationId="{437B07B0-478B-496E-86CE-13583DAD4291}"/>
          </ac:spMkLst>
        </pc:spChg>
        <pc:spChg chg="add del mod">
          <ac:chgData name="邱泓裕" userId="2b5da6c3-6ae0-4bef-90ec-ac80267d8dff" providerId="ADAL" clId="{C0AC5CCA-9D5D-4B27-BA81-979B30EAF1C8}" dt="2024-08-11T13:02:04.043" v="2443" actId="478"/>
          <ac:spMkLst>
            <pc:docMk/>
            <pc:sldMk cId="1602064194" sldId="306"/>
            <ac:spMk id="15" creationId="{DC92B383-B89A-4008-9D4F-7D1FCF0CE553}"/>
          </ac:spMkLst>
        </pc:spChg>
        <pc:spChg chg="add mod">
          <ac:chgData name="邱泓裕" userId="2b5da6c3-6ae0-4bef-90ec-ac80267d8dff" providerId="ADAL" clId="{C0AC5CCA-9D5D-4B27-BA81-979B30EAF1C8}" dt="2024-08-11T13:02:04.479" v="2444"/>
          <ac:spMkLst>
            <pc:docMk/>
            <pc:sldMk cId="1602064194" sldId="306"/>
            <ac:spMk id="16" creationId="{E3BBCBB7-85FF-43DB-9D4C-7E733D41C812}"/>
          </ac:spMkLst>
        </pc:spChg>
      </pc:sldChg>
      <pc:sldChg chg="addSp delSp modSp mod">
        <pc:chgData name="邱泓裕" userId="2b5da6c3-6ae0-4bef-90ec-ac80267d8dff" providerId="ADAL" clId="{C0AC5CCA-9D5D-4B27-BA81-979B30EAF1C8}" dt="2024-08-11T13:02:10.448" v="2446"/>
        <pc:sldMkLst>
          <pc:docMk/>
          <pc:sldMk cId="241568728" sldId="317"/>
        </pc:sldMkLst>
        <pc:spChg chg="del">
          <ac:chgData name="邱泓裕" userId="2b5da6c3-6ae0-4bef-90ec-ac80267d8dff" providerId="ADAL" clId="{C0AC5CCA-9D5D-4B27-BA81-979B30EAF1C8}" dt="2024-08-11T13:02:10.059" v="2445" actId="478"/>
          <ac:spMkLst>
            <pc:docMk/>
            <pc:sldMk cId="241568728" sldId="317"/>
            <ac:spMk id="7" creationId="{437B07B0-478B-496E-86CE-13583DAD4291}"/>
          </ac:spMkLst>
        </pc:spChg>
        <pc:spChg chg="add mod">
          <ac:chgData name="邱泓裕" userId="2b5da6c3-6ae0-4bef-90ec-ac80267d8dff" providerId="ADAL" clId="{C0AC5CCA-9D5D-4B27-BA81-979B30EAF1C8}" dt="2024-08-11T13:02:10.448" v="2446"/>
          <ac:spMkLst>
            <pc:docMk/>
            <pc:sldMk cId="241568728" sldId="317"/>
            <ac:spMk id="10" creationId="{382411C9-B458-49AB-A85A-836192BC7913}"/>
          </ac:spMkLst>
        </pc:spChg>
      </pc:sldChg>
      <pc:sldChg chg="addSp delSp modSp mod">
        <pc:chgData name="邱泓裕" userId="2b5da6c3-6ae0-4bef-90ec-ac80267d8dff" providerId="ADAL" clId="{C0AC5CCA-9D5D-4B27-BA81-979B30EAF1C8}" dt="2024-08-11T13:02:30.934" v="2448"/>
        <pc:sldMkLst>
          <pc:docMk/>
          <pc:sldMk cId="3484908457" sldId="321"/>
        </pc:sldMkLst>
        <pc:spChg chg="del">
          <ac:chgData name="邱泓裕" userId="2b5da6c3-6ae0-4bef-90ec-ac80267d8dff" providerId="ADAL" clId="{C0AC5CCA-9D5D-4B27-BA81-979B30EAF1C8}" dt="2024-08-11T13:02:24.147" v="2447" actId="478"/>
          <ac:spMkLst>
            <pc:docMk/>
            <pc:sldMk cId="3484908457" sldId="321"/>
            <ac:spMk id="5" creationId="{394B89CF-F2F4-4346-B680-8C6660C9A5BF}"/>
          </ac:spMkLst>
        </pc:spChg>
        <pc:spChg chg="add mod">
          <ac:chgData name="邱泓裕" userId="2b5da6c3-6ae0-4bef-90ec-ac80267d8dff" providerId="ADAL" clId="{C0AC5CCA-9D5D-4B27-BA81-979B30EAF1C8}" dt="2024-08-11T13:02:30.934" v="2448"/>
          <ac:spMkLst>
            <pc:docMk/>
            <pc:sldMk cId="3484908457" sldId="321"/>
            <ac:spMk id="11" creationId="{F74C73B2-CD9D-49E8-B8B8-47D8B75BB261}"/>
          </ac:spMkLst>
        </pc:spChg>
      </pc:sldChg>
      <pc:sldChg chg="modSp mod modNotesTx">
        <pc:chgData name="邱泓裕" userId="2b5da6c3-6ae0-4bef-90ec-ac80267d8dff" providerId="ADAL" clId="{C0AC5CCA-9D5D-4B27-BA81-979B30EAF1C8}" dt="2024-08-11T12:41:31.305" v="2019" actId="20577"/>
        <pc:sldMkLst>
          <pc:docMk/>
          <pc:sldMk cId="3480185883" sldId="324"/>
        </pc:sldMkLst>
        <pc:spChg chg="mod">
          <ac:chgData name="邱泓裕" userId="2b5da6c3-6ae0-4bef-90ec-ac80267d8dff" providerId="ADAL" clId="{C0AC5CCA-9D5D-4B27-BA81-979B30EAF1C8}" dt="2024-08-11T12:26:53.525" v="1019" actId="20577"/>
          <ac:spMkLst>
            <pc:docMk/>
            <pc:sldMk cId="3480185883" sldId="324"/>
            <ac:spMk id="4" creationId="{8C06DCE9-E827-4A39-8EB2-F0809DF0ED53}"/>
          </ac:spMkLst>
        </pc:spChg>
        <pc:graphicFrameChg chg="mod modGraphic">
          <ac:chgData name="邱泓裕" userId="2b5da6c3-6ae0-4bef-90ec-ac80267d8dff" providerId="ADAL" clId="{C0AC5CCA-9D5D-4B27-BA81-979B30EAF1C8}" dt="2024-08-11T12:40:31.879" v="1944" actId="1037"/>
          <ac:graphicFrameMkLst>
            <pc:docMk/>
            <pc:sldMk cId="3480185883" sldId="324"/>
            <ac:graphicFrameMk id="7" creationId="{EE90A022-F1BA-4A02-93DD-7AD66EF34A63}"/>
          </ac:graphicFrameMkLst>
        </pc:graphicFrameChg>
        <pc:picChg chg="mod">
          <ac:chgData name="邱泓裕" userId="2b5da6c3-6ae0-4bef-90ec-ac80267d8dff" providerId="ADAL" clId="{C0AC5CCA-9D5D-4B27-BA81-979B30EAF1C8}" dt="2024-08-11T12:40:31.879" v="1944" actId="1037"/>
          <ac:picMkLst>
            <pc:docMk/>
            <pc:sldMk cId="3480185883" sldId="324"/>
            <ac:picMk id="8" creationId="{6D0A81FF-C141-4D90-9BB0-58716DD5D5DC}"/>
          </ac:picMkLst>
        </pc:picChg>
      </pc:sldChg>
      <pc:sldChg chg="modSp mod modNotesTx">
        <pc:chgData name="邱泓裕" userId="2b5da6c3-6ae0-4bef-90ec-ac80267d8dff" providerId="ADAL" clId="{C0AC5CCA-9D5D-4B27-BA81-979B30EAF1C8}" dt="2024-08-11T13:13:20.910" v="3349" actId="20577"/>
        <pc:sldMkLst>
          <pc:docMk/>
          <pc:sldMk cId="3116764085" sldId="326"/>
        </pc:sldMkLst>
        <pc:spChg chg="mod">
          <ac:chgData name="邱泓裕" userId="2b5da6c3-6ae0-4bef-90ec-ac80267d8dff" providerId="ADAL" clId="{C0AC5CCA-9D5D-4B27-BA81-979B30EAF1C8}" dt="2024-08-11T13:07:04.551" v="2873" actId="20577"/>
          <ac:spMkLst>
            <pc:docMk/>
            <pc:sldMk cId="3116764085" sldId="326"/>
            <ac:spMk id="4" creationId="{8C06DCE9-E827-4A39-8EB2-F0809DF0ED53}"/>
          </ac:spMkLst>
        </pc:spChg>
        <pc:graphicFrameChg chg="mod modGraphic">
          <ac:chgData name="邱泓裕" userId="2b5da6c3-6ae0-4bef-90ec-ac80267d8dff" providerId="ADAL" clId="{C0AC5CCA-9D5D-4B27-BA81-979B30EAF1C8}" dt="2024-08-11T13:00:24.667" v="2420" actId="1076"/>
          <ac:graphicFrameMkLst>
            <pc:docMk/>
            <pc:sldMk cId="3116764085" sldId="326"/>
            <ac:graphicFrameMk id="6" creationId="{509D4FFA-6CEA-410D-9C58-8F2308BCE039}"/>
          </ac:graphicFrameMkLst>
        </pc:graphicFrameChg>
        <pc:graphicFrameChg chg="mod modGraphic">
          <ac:chgData name="邱泓裕" userId="2b5da6c3-6ae0-4bef-90ec-ac80267d8dff" providerId="ADAL" clId="{C0AC5CCA-9D5D-4B27-BA81-979B30EAF1C8}" dt="2024-08-11T13:00:15.763" v="2419" actId="1076"/>
          <ac:graphicFrameMkLst>
            <pc:docMk/>
            <pc:sldMk cId="3116764085" sldId="326"/>
            <ac:graphicFrameMk id="7" creationId="{CCC8733A-117B-44A7-908F-C37DE6898C1E}"/>
          </ac:graphicFrameMkLst>
        </pc:graphicFrameChg>
      </pc:sldChg>
      <pc:sldChg chg="modSp mod modNotesTx">
        <pc:chgData name="邱泓裕" userId="2b5da6c3-6ae0-4bef-90ec-ac80267d8dff" providerId="ADAL" clId="{C0AC5CCA-9D5D-4B27-BA81-979B30EAF1C8}" dt="2024-08-11T13:22:32.774" v="4237" actId="20577"/>
        <pc:sldMkLst>
          <pc:docMk/>
          <pc:sldMk cId="3694557095" sldId="327"/>
        </pc:sldMkLst>
        <pc:spChg chg="mod">
          <ac:chgData name="邱泓裕" userId="2b5da6c3-6ae0-4bef-90ec-ac80267d8dff" providerId="ADAL" clId="{C0AC5CCA-9D5D-4B27-BA81-979B30EAF1C8}" dt="2024-08-11T13:16:55.172" v="3418" actId="20577"/>
          <ac:spMkLst>
            <pc:docMk/>
            <pc:sldMk cId="3694557095" sldId="327"/>
            <ac:spMk id="3" creationId="{B715D1B3-4AD9-4424-8F38-75E9D4BB6655}"/>
          </ac:spMkLst>
        </pc:spChg>
        <pc:spChg chg="mod">
          <ac:chgData name="邱泓裕" userId="2b5da6c3-6ae0-4bef-90ec-ac80267d8dff" providerId="ADAL" clId="{C0AC5CCA-9D5D-4B27-BA81-979B30EAF1C8}" dt="2024-08-11T13:21:15.213" v="3954" actId="20577"/>
          <ac:spMkLst>
            <pc:docMk/>
            <pc:sldMk cId="3694557095" sldId="327"/>
            <ac:spMk id="4" creationId="{8C06DCE9-E827-4A39-8EB2-F0809DF0ED53}"/>
          </ac:spMkLst>
        </pc:spChg>
        <pc:graphicFrameChg chg="mod">
          <ac:chgData name="邱泓裕" userId="2b5da6c3-6ae0-4bef-90ec-ac80267d8dff" providerId="ADAL" clId="{C0AC5CCA-9D5D-4B27-BA81-979B30EAF1C8}" dt="2024-08-11T13:17:50.042" v="3492" actId="1076"/>
          <ac:graphicFrameMkLst>
            <pc:docMk/>
            <pc:sldMk cId="3694557095" sldId="327"/>
            <ac:graphicFrameMk id="6" creationId="{504FAE81-2F0C-4D31-9E38-77A89FABB419}"/>
          </ac:graphicFrameMkLst>
        </pc:graphicFrameChg>
        <pc:graphicFrameChg chg="mod">
          <ac:chgData name="邱泓裕" userId="2b5da6c3-6ae0-4bef-90ec-ac80267d8dff" providerId="ADAL" clId="{C0AC5CCA-9D5D-4B27-BA81-979B30EAF1C8}" dt="2024-08-11T13:17:57.181" v="3493" actId="1076"/>
          <ac:graphicFrameMkLst>
            <pc:docMk/>
            <pc:sldMk cId="3694557095" sldId="327"/>
            <ac:graphicFrameMk id="7" creationId="{8998AE7A-3FDA-4837-9805-5755365FFD34}"/>
          </ac:graphicFrameMkLst>
        </pc:graphicFrameChg>
      </pc:sldChg>
      <pc:sldChg chg="modSp mod modNotesTx">
        <pc:chgData name="邱泓裕" userId="2b5da6c3-6ae0-4bef-90ec-ac80267d8dff" providerId="ADAL" clId="{C0AC5CCA-9D5D-4B27-BA81-979B30EAF1C8}" dt="2024-08-11T13:36:47.257" v="6620" actId="27636"/>
        <pc:sldMkLst>
          <pc:docMk/>
          <pc:sldMk cId="715588330" sldId="329"/>
        </pc:sldMkLst>
        <pc:spChg chg="mod">
          <ac:chgData name="邱泓裕" userId="2b5da6c3-6ae0-4bef-90ec-ac80267d8dff" providerId="ADAL" clId="{C0AC5CCA-9D5D-4B27-BA81-979B30EAF1C8}" dt="2024-08-11T13:32:02.697" v="5882" actId="20577"/>
          <ac:spMkLst>
            <pc:docMk/>
            <pc:sldMk cId="715588330" sldId="329"/>
            <ac:spMk id="3" creationId="{B715D1B3-4AD9-4424-8F38-75E9D4BB6655}"/>
          </ac:spMkLst>
        </pc:spChg>
        <pc:spChg chg="mod">
          <ac:chgData name="邱泓裕" userId="2b5da6c3-6ae0-4bef-90ec-ac80267d8dff" providerId="ADAL" clId="{C0AC5CCA-9D5D-4B27-BA81-979B30EAF1C8}" dt="2024-08-11T13:36:47.257" v="6620" actId="27636"/>
          <ac:spMkLst>
            <pc:docMk/>
            <pc:sldMk cId="715588330" sldId="329"/>
            <ac:spMk id="4" creationId="{8C06DCE9-E827-4A39-8EB2-F0809DF0ED53}"/>
          </ac:spMkLst>
        </pc:spChg>
      </pc:sldChg>
      <pc:sldChg chg="modNotesTx">
        <pc:chgData name="邱泓裕" userId="2b5da6c3-6ae0-4bef-90ec-ac80267d8dff" providerId="ADAL" clId="{C0AC5CCA-9D5D-4B27-BA81-979B30EAF1C8}" dt="2024-08-11T13:37:57.032" v="6819" actId="20577"/>
        <pc:sldMkLst>
          <pc:docMk/>
          <pc:sldMk cId="1973917099" sldId="330"/>
        </pc:sldMkLst>
      </pc:sldChg>
      <pc:sldChg chg="addSp delSp modSp mod modNotesTx">
        <pc:chgData name="邱泓裕" userId="2b5da6c3-6ae0-4bef-90ec-ac80267d8dff" providerId="ADAL" clId="{C0AC5CCA-9D5D-4B27-BA81-979B30EAF1C8}" dt="2024-08-11T12:22:32.246" v="951" actId="20577"/>
        <pc:sldMkLst>
          <pc:docMk/>
          <pc:sldMk cId="375348338" sldId="331"/>
        </pc:sldMkLst>
        <pc:spChg chg="mod">
          <ac:chgData name="邱泓裕" userId="2b5da6c3-6ae0-4bef-90ec-ac80267d8dff" providerId="ADAL" clId="{C0AC5CCA-9D5D-4B27-BA81-979B30EAF1C8}" dt="2024-08-11T12:12:42.267" v="195" actId="20577"/>
          <ac:spMkLst>
            <pc:docMk/>
            <pc:sldMk cId="375348338" sldId="331"/>
            <ac:spMk id="3" creationId="{80C41BA1-0384-4AA3-BCDC-6DAFCAA76AD4}"/>
          </ac:spMkLst>
        </pc:spChg>
        <pc:spChg chg="del">
          <ac:chgData name="邱泓裕" userId="2b5da6c3-6ae0-4bef-90ec-ac80267d8dff" providerId="ADAL" clId="{C0AC5CCA-9D5D-4B27-BA81-979B30EAF1C8}" dt="2024-08-11T12:11:39.324" v="50" actId="478"/>
          <ac:spMkLst>
            <pc:docMk/>
            <pc:sldMk cId="375348338" sldId="331"/>
            <ac:spMk id="4" creationId="{220B85CD-A177-4B6D-9AF1-E39E3AD03DDD}"/>
          </ac:spMkLst>
        </pc:spChg>
        <pc:spChg chg="add mod">
          <ac:chgData name="邱泓裕" userId="2b5da6c3-6ae0-4bef-90ec-ac80267d8dff" providerId="ADAL" clId="{C0AC5CCA-9D5D-4B27-BA81-979B30EAF1C8}" dt="2024-08-11T12:11:39.864" v="51"/>
          <ac:spMkLst>
            <pc:docMk/>
            <pc:sldMk cId="375348338" sldId="331"/>
            <ac:spMk id="9" creationId="{8104F0EE-C68A-425D-A392-F354041DFE72}"/>
          </ac:spMkLst>
        </pc:spChg>
        <pc:graphicFrameChg chg="modGraphic">
          <ac:chgData name="邱泓裕" userId="2b5da6c3-6ae0-4bef-90ec-ac80267d8dff" providerId="ADAL" clId="{C0AC5CCA-9D5D-4B27-BA81-979B30EAF1C8}" dt="2024-08-11T12:21:27.955" v="771" actId="2062"/>
          <ac:graphicFrameMkLst>
            <pc:docMk/>
            <pc:sldMk cId="375348338" sldId="331"/>
            <ac:graphicFrameMk id="6" creationId="{4D81ED56-66E0-423D-8C7D-12A7FA337DE1}"/>
          </ac:graphicFrameMkLst>
        </pc:graphicFrameChg>
      </pc:sldChg>
      <pc:sldChg chg="addSp delSp modSp mod">
        <pc:chgData name="邱泓裕" userId="2b5da6c3-6ae0-4bef-90ec-ac80267d8dff" providerId="ADAL" clId="{C0AC5CCA-9D5D-4B27-BA81-979B30EAF1C8}" dt="2024-08-11T13:01:47.066" v="2440" actId="20577"/>
        <pc:sldMkLst>
          <pc:docMk/>
          <pc:sldMk cId="1202314006" sldId="334"/>
        </pc:sldMkLst>
        <pc:spChg chg="del">
          <ac:chgData name="邱泓裕" userId="2b5da6c3-6ae0-4bef-90ec-ac80267d8dff" providerId="ADAL" clId="{C0AC5CCA-9D5D-4B27-BA81-979B30EAF1C8}" dt="2024-08-11T13:01:35.707" v="2425" actId="478"/>
          <ac:spMkLst>
            <pc:docMk/>
            <pc:sldMk cId="1202314006" sldId="334"/>
            <ac:spMk id="5" creationId="{394B89CF-F2F4-4346-B680-8C6660C9A5BF}"/>
          </ac:spMkLst>
        </pc:spChg>
        <pc:spChg chg="add mod">
          <ac:chgData name="邱泓裕" userId="2b5da6c3-6ae0-4bef-90ec-ac80267d8dff" providerId="ADAL" clId="{C0AC5CCA-9D5D-4B27-BA81-979B30EAF1C8}" dt="2024-08-11T13:01:47.066" v="2440" actId="20577"/>
          <ac:spMkLst>
            <pc:docMk/>
            <pc:sldMk cId="1202314006" sldId="334"/>
            <ac:spMk id="6" creationId="{88BFEB18-ADFB-4972-9FF1-14C6532CE6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490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D42071-5DC2-46B3-8309-D2B4804E9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CC47E37-3F3C-4380-BEBF-FB7E6C810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CB8E24-9A1B-4299-8646-E5917320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BBB391-50AF-484C-9A6A-82168874806F}" type="datetime1">
              <a:rPr lang="zh-TW" altLang="en-US" smtClean="0"/>
              <a:pPr/>
              <a:t>9/16/2024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DA302-C529-4210-AEF9-01507E54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C2BFA7-3B48-45A3-B458-6F58F0F2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F9CC16-B14C-4507-B9BF-F18483AE205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924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A516F-6A80-4BFD-9353-7E527508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76769E8-D825-4C64-921B-3EFE9F90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783825-494A-4B53-BDCF-7B48F53D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7DF8-47C0-423C-8334-382F02E06353}" type="datetime1">
              <a:rPr lang="zh-TW" altLang="en-US" smtClean="0"/>
              <a:t>9/16/2024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DAF38F-F99B-486A-9AEB-8DCCF004A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D4F929-D6CD-4CA3-BB10-6FBDACD1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359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51A8EB-A5C1-4C16-99BA-CD546053B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9D9140-2DEC-40F3-94B5-1F609254F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56CF7B-B1D2-41C4-8139-F140920B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501C-EEE8-4B9E-99E4-68A264F251E6}" type="datetime1">
              <a:rPr lang="zh-TW" altLang="en-US" smtClean="0"/>
              <a:t>9/16/2024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EAC81B-CEF8-4878-B149-B3159783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93BE4-9007-47C9-A703-2199A622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5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768C3-A4C2-40F9-87C0-92F6A6D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98667"/>
            <a:ext cx="8368200" cy="440758"/>
          </a:xfrm>
        </p:spPr>
        <p:txBody>
          <a:bodyPr>
            <a:normAutofit/>
          </a:bodyPr>
          <a:lstStyle>
            <a:lvl1pPr>
              <a:defRPr sz="2800" b="1">
                <a:latin typeface="+mj-lt"/>
                <a:cs typeface="Roboto Slab" panose="02020500000000000000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8DBBF-1A59-4AFC-9D61-C104A9614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99" y="809847"/>
            <a:ext cx="8368199" cy="3262312"/>
          </a:xfrm>
        </p:spPr>
        <p:txBody>
          <a:bodyPr/>
          <a:lstStyle>
            <a:lvl1pPr marL="177800" indent="-177800">
              <a:defRPr sz="1800">
                <a:latin typeface="+mn-lt"/>
                <a:cs typeface="Roboto Slab" panose="02020500000000000000" charset="0"/>
              </a:defRPr>
            </a:lvl1pPr>
            <a:lvl2pPr marL="449263" indent="-180975">
              <a:defRPr sz="1600">
                <a:latin typeface="+mn-lt"/>
                <a:cs typeface="Roboto Slab" panose="02020500000000000000" charset="0"/>
              </a:defRPr>
            </a:lvl2pPr>
            <a:lvl3pPr marL="719138" indent="-180975">
              <a:defRPr sz="1400">
                <a:latin typeface="+mn-lt"/>
                <a:cs typeface="Roboto Slab" panose="02020500000000000000" charset="0"/>
              </a:defRPr>
            </a:lvl3pPr>
            <a:lvl4pPr marL="987425" indent="-180975">
              <a:defRPr sz="1200">
                <a:latin typeface="+mn-lt"/>
                <a:cs typeface="Roboto Slab" panose="02020500000000000000" charset="0"/>
              </a:defRPr>
            </a:lvl4pPr>
            <a:lvl5pPr marL="1257300" indent="-180975">
              <a:defRPr sz="1100">
                <a:latin typeface="+mn-lt"/>
                <a:cs typeface="Roboto Slab" panose="02020500000000000000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69DFDD-D972-4FDA-BC41-01C58155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3298" y="4857685"/>
            <a:ext cx="20574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Roboto Slab" panose="02020500000000000000" charset="0"/>
              </a:defRPr>
            </a:lvl1pPr>
          </a:lstStyle>
          <a:p>
            <a:fld id="{CF190EC6-54BF-47AF-81F9-5EDE42C5AD38}" type="datetime1">
              <a:rPr lang="zh-TW" altLang="en-US" smtClean="0"/>
              <a:pPr/>
              <a:t>9/16/2024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5A878E-6800-4E13-9062-7CCDD7C0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899" y="4857686"/>
            <a:ext cx="1317457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Roboto Slab" panose="02020500000000000000" charset="0"/>
              </a:defRPr>
            </a:lvl1pPr>
          </a:lstStyle>
          <a:p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19DEF76-97D9-4044-B5F3-18BFC51C120A}"/>
              </a:ext>
            </a:extLst>
          </p:cNvPr>
          <p:cNvCxnSpPr>
            <a:cxnSpLocks/>
          </p:cNvCxnSpPr>
          <p:nvPr userDrawn="1"/>
        </p:nvCxnSpPr>
        <p:spPr>
          <a:xfrm>
            <a:off x="387900" y="620282"/>
            <a:ext cx="83682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04086171-509B-443D-A3C3-F07E11B6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857684"/>
            <a:ext cx="20574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Roboto Slab" panose="02020500000000000000" charset="0"/>
              </a:defRPr>
            </a:lvl1pPr>
          </a:lstStyle>
          <a:p>
            <a:fld id="{EDF9CC16-B14C-4507-B9BF-F18483AE205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493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2037D-B738-42E4-8CA4-4C0149C5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7CC382-2C4D-48B3-BE4F-576A54E88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3EB4D5-61F1-4624-8741-2EB2F6B7F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0077-06D5-4EDA-A617-965F1F8F64A4}" type="datetime1">
              <a:rPr lang="zh-TW" altLang="en-US" smtClean="0"/>
              <a:t>9/16/2024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B869DF-33B4-406D-94AA-4656423A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BE5E0-C3B2-4118-AEC7-3A71624F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88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91A5C-A7E6-42EC-9563-C073354D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E17C77-F422-48B7-BAD3-CE22685FE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17E261-318D-4C15-969D-7A2B515F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7D8B50-521C-4E05-941A-C3B14E1B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9327B-4F59-4CA7-87D4-0B42C614F426}" type="datetime1">
              <a:rPr lang="zh-TW" altLang="en-US" smtClean="0"/>
              <a:t>9/16/2024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4A4C56-E983-486B-84DE-30FB1216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B9BDE7-9AAE-4962-B2D7-220D946F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21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98B09-D2A4-4BBA-9906-41A8467D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BEDE0C-39B3-4384-B6F9-B6F13237C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B5E606-6782-4A18-AD16-95FD8E2B1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243FCCC-133F-411C-9830-408D0D41A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1C672B1-2810-4022-A2D2-2007CC6EB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1401F51-696E-49BD-AC61-82D96B7A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D75E-FCF6-4BD4-BF59-EF80D8108BDA}" type="datetime1">
              <a:rPr lang="zh-TW" altLang="en-US" smtClean="0"/>
              <a:t>9/16/2024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6BDA59-6DA9-45D9-BB53-CC462E13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498F66-6ABD-4F23-B03E-D0EECE3C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21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77328-BC3A-40C1-91B7-9E8F07DE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3FC181D-A94C-4B90-916C-BBA07EC8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04A5-AC3C-4CA0-845D-F50E57C69211}" type="datetime1">
              <a:rPr lang="zh-TW" altLang="en-US" smtClean="0"/>
              <a:t>9/16/2024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9DAFFF-E680-4442-AC8E-C4046CCB1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3C4A44-BE08-424A-B86D-2938BFDC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76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9426CC6-00D2-48F4-AF92-FEBDB0C2E37F}"/>
              </a:ext>
            </a:extLst>
          </p:cNvPr>
          <p:cNvSpPr/>
          <p:nvPr userDrawn="1"/>
        </p:nvSpPr>
        <p:spPr>
          <a:xfrm>
            <a:off x="0" y="4857685"/>
            <a:ext cx="9144000" cy="2848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6D41AD-F452-4D1C-86D1-D77D7100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4514-5EDC-42B0-81B1-11D26BC2907B}" type="datetime1">
              <a:rPr lang="zh-TW" altLang="en-US" smtClean="0"/>
              <a:t>9/16/2024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A0184B7-B558-4B1C-8179-2B809343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C9A015-1BB8-4130-A7FF-71D73FFD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F9CC16-B14C-4507-B9BF-F18483AE205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93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BCA52-AD4B-43FA-8D83-AAD8953E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968E73-553E-4E94-B779-1D2FE372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FE8611-8DA4-4D43-958D-D0539DFC2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7C4821-D09B-4D1C-AE69-307214DD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0989-2907-460A-88A7-818DD26F0DF4}" type="datetime1">
              <a:rPr lang="zh-TW" altLang="en-US" smtClean="0"/>
              <a:t>9/16/2024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478620-6ACC-41B1-BD6A-A824E642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8B5D24-16EB-4137-BE9D-8A66594D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86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74A8A-A33E-4524-BF9C-70DDAB6C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91FA53-9BFA-4BC7-9C38-9BA9B2F68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63A3D9-B211-45E9-A1FD-983335037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937F6A-DFF6-47D7-85F7-261FD197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AA64-AA49-4A16-9CCC-3EB3799A9024}" type="datetime1">
              <a:rPr lang="zh-TW" altLang="en-US" smtClean="0"/>
              <a:t>9/16/2024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432EAC-7F78-4342-89BF-FE4CE926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61391E-CCE2-4E33-8612-C7DBC7E8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5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A2731E7-6D94-46F5-A5E9-6CACAACA968E}"/>
              </a:ext>
            </a:extLst>
          </p:cNvPr>
          <p:cNvSpPr/>
          <p:nvPr userDrawn="1"/>
        </p:nvSpPr>
        <p:spPr>
          <a:xfrm>
            <a:off x="0" y="4857685"/>
            <a:ext cx="9144000" cy="2848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38F79E6-00D6-402E-BB58-FB5448D5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4AC5AC-81D3-44D5-B7D6-3CC344AC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2924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6AB5A1-5937-4CF5-AA64-CC514D05F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85768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 Slab" panose="02020500000000000000" charset="0"/>
                <a:cs typeface="Roboto Slab" panose="02020500000000000000" charset="0"/>
              </a:defRPr>
            </a:lvl1pPr>
          </a:lstStyle>
          <a:p>
            <a:fld id="{5468F8C1-9454-4CFB-BF77-5CD0DBF24027}" type="datetime1">
              <a:rPr lang="zh-TW" altLang="en-US" smtClean="0"/>
              <a:pPr/>
              <a:t>9/16/2024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C608A6-29C3-4248-AA02-FC46EF8F3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5768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 Slab" panose="02020500000000000000" charset="0"/>
                <a:cs typeface="Roboto Slab" panose="02020500000000000000" charset="0"/>
              </a:defRPr>
            </a:lvl1pPr>
          </a:lstStyle>
          <a:p>
            <a:r>
              <a:rPr lang="en-US" altLang="zh-TW">
                <a:ea typeface="Roboto Slab" panose="02020500000000000000" charset="0"/>
              </a:rPr>
              <a:t>Introduction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827F70-EEB3-44A3-A573-39AE6D057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870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 Slab" panose="02020500000000000000" charset="0"/>
                <a:cs typeface="Roboto Slab" panose="02020500000000000000" charset="0"/>
              </a:defRPr>
            </a:lvl1pPr>
          </a:lstStyle>
          <a:p>
            <a:fld id="{EDF9CC16-B14C-4507-B9BF-F18483AE205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1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Slab" panose="02020500000000000000" charset="0"/>
          <a:ea typeface="+mj-ea"/>
          <a:cs typeface="Roboto Slab" panose="020205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Slab" panose="02020500000000000000" charset="0"/>
          <a:ea typeface="+mn-ea"/>
          <a:cs typeface="Roboto Slab" panose="020205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Slab" panose="02020500000000000000" charset="0"/>
          <a:ea typeface="+mn-ea"/>
          <a:cs typeface="Roboto Slab" panose="020205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Slab" panose="02020500000000000000" charset="0"/>
          <a:ea typeface="+mn-ea"/>
          <a:cs typeface="Roboto Slab" panose="020205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Slab" panose="02020500000000000000" charset="0"/>
          <a:ea typeface="+mn-ea"/>
          <a:cs typeface="Roboto Slab" panose="020205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Slab" panose="02020500000000000000" charset="0"/>
          <a:ea typeface="+mn-ea"/>
          <a:cs typeface="Roboto Slab" panose="020205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m5.org/documentation/learning_gem5/part2/helloobject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575693.3575747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HIPS/gem5_chip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ges.cs.wisc.edu/~swilson/gem5-docs/annotated.html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21D06-095B-439D-854F-0222DF70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7FF32E-6059-4232-AC71-EA8C58E695BF}"/>
              </a:ext>
            </a:extLst>
          </p:cNvPr>
          <p:cNvSpPr txBox="1"/>
          <p:nvPr/>
        </p:nvSpPr>
        <p:spPr>
          <a:xfrm>
            <a:off x="396534" y="2217807"/>
            <a:ext cx="835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Roboto Slab" panose="02020500000000000000" charset="0"/>
                <a:cs typeface="Times New Roman" panose="02020603050405020304" pitchFamily="18" charset="0"/>
              </a:rPr>
              <a:t>Gem5 Development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84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A0F6EC-CEEA-4835-9B83-C75C326F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Packet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Request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0CCDAC-8084-4AE8-814E-E2F7B308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99" y="809847"/>
            <a:ext cx="3975095" cy="1332462"/>
          </a:xfrm>
        </p:spPr>
        <p:txBody>
          <a:bodyPr/>
          <a:lstStyle/>
          <a:p>
            <a:r>
              <a:rPr lang="en-US" altLang="zh-TW" dirty="0"/>
              <a:t>Packet</a:t>
            </a:r>
          </a:p>
          <a:p>
            <a:pPr lvl="1"/>
            <a:r>
              <a:rPr lang="en-US" altLang="zh-TW" dirty="0"/>
              <a:t>Contain Origin Request</a:t>
            </a:r>
          </a:p>
          <a:p>
            <a:pPr lvl="1"/>
            <a:r>
              <a:rPr lang="en-US" altLang="zh-TW" dirty="0"/>
              <a:t>Contain Memory Command</a:t>
            </a:r>
          </a:p>
          <a:p>
            <a:pPr lvl="1"/>
            <a:r>
              <a:rPr lang="en-US" altLang="zh-TW" dirty="0"/>
              <a:t>Will be Delete or Copy (</a:t>
            </a:r>
            <a:r>
              <a:rPr lang="en-US" altLang="zh-TW" b="1" dirty="0"/>
              <a:t>Not</a:t>
            </a:r>
            <a:r>
              <a:rPr lang="en-US" altLang="zh-TW" dirty="0"/>
              <a:t> Consistent)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E431789-8DC3-46F4-9972-91E9E520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2CA6FB-47F4-4917-AF5B-92C358E6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7CABB3F-F162-44B2-9A5B-0B957A493706}"/>
              </a:ext>
            </a:extLst>
          </p:cNvPr>
          <p:cNvSpPr txBox="1">
            <a:spLocks/>
          </p:cNvSpPr>
          <p:nvPr/>
        </p:nvSpPr>
        <p:spPr>
          <a:xfrm>
            <a:off x="4781008" y="809847"/>
            <a:ext cx="3975095" cy="133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1pPr>
            <a:lvl2pPr marL="44926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2pPr>
            <a:lvl3pPr marL="7191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3pPr>
            <a:lvl4pPr marL="98742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Request</a:t>
            </a:r>
          </a:p>
          <a:p>
            <a:pPr lvl="1"/>
            <a:r>
              <a:rPr lang="en-US" altLang="zh-TW" dirty="0"/>
              <a:t>Contain </a:t>
            </a:r>
            <a:r>
              <a:rPr lang="en-US" altLang="zh-TW" dirty="0" err="1"/>
              <a:t>addr</a:t>
            </a:r>
            <a:r>
              <a:rPr lang="en-US" altLang="zh-TW" dirty="0"/>
              <a:t>, size, flags, etc.</a:t>
            </a:r>
          </a:p>
          <a:p>
            <a:pPr lvl="1"/>
            <a:r>
              <a:rPr lang="en-US" altLang="zh-TW" dirty="0"/>
              <a:t>Consistent from Request to Response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D3434-CA36-44CC-BF17-18D08AB2D773}"/>
              </a:ext>
            </a:extLst>
          </p:cNvPr>
          <p:cNvSpPr/>
          <p:nvPr/>
        </p:nvSpPr>
        <p:spPr>
          <a:xfrm>
            <a:off x="981194" y="3236200"/>
            <a:ext cx="756000" cy="1213905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8634C7F-4B6F-47C5-AA48-B6EC0E835982}"/>
              </a:ext>
            </a:extLst>
          </p:cNvPr>
          <p:cNvSpPr/>
          <p:nvPr/>
        </p:nvSpPr>
        <p:spPr>
          <a:xfrm>
            <a:off x="2873367" y="3241896"/>
            <a:ext cx="858338" cy="1213905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Cache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262D3F4-DD70-4463-8B78-2056D6BD5611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737194" y="3843153"/>
            <a:ext cx="113617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98256920-51E9-4502-865F-792B2026B320}"/>
              </a:ext>
            </a:extLst>
          </p:cNvPr>
          <p:cNvSpPr/>
          <p:nvPr/>
        </p:nvSpPr>
        <p:spPr>
          <a:xfrm>
            <a:off x="7044640" y="3236198"/>
            <a:ext cx="976183" cy="1213908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Global Memory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F9E2F37-8795-4300-AE98-69E82EC27239}"/>
              </a:ext>
            </a:extLst>
          </p:cNvPr>
          <p:cNvCxnSpPr>
            <a:cxnSpLocks/>
            <a:stCxn id="22" idx="3"/>
            <a:endCxn id="27" idx="2"/>
          </p:cNvCxnSpPr>
          <p:nvPr/>
        </p:nvCxnSpPr>
        <p:spPr>
          <a:xfrm flipV="1">
            <a:off x="3731705" y="3843153"/>
            <a:ext cx="111002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5ECF3DA-BD14-4B3A-B3D1-C0F7496B59EC}"/>
              </a:ext>
            </a:extLst>
          </p:cNvPr>
          <p:cNvCxnSpPr>
            <a:cxnSpLocks/>
          </p:cNvCxnSpPr>
          <p:nvPr/>
        </p:nvCxnSpPr>
        <p:spPr>
          <a:xfrm>
            <a:off x="1825883" y="3548919"/>
            <a:ext cx="102167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9E58CF27-607B-432A-A51E-40EF0226BF96}"/>
              </a:ext>
            </a:extLst>
          </p:cNvPr>
          <p:cNvSpPr/>
          <p:nvPr/>
        </p:nvSpPr>
        <p:spPr>
          <a:xfrm>
            <a:off x="4841728" y="3236200"/>
            <a:ext cx="1092889" cy="1213905"/>
          </a:xfrm>
          <a:prstGeom prst="ellipse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Global Cross Bar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62436AD-1F80-410F-B23B-28AA3D2E61DA}"/>
              </a:ext>
            </a:extLst>
          </p:cNvPr>
          <p:cNvCxnSpPr>
            <a:cxnSpLocks/>
            <a:stCxn id="27" idx="6"/>
            <a:endCxn id="24" idx="1"/>
          </p:cNvCxnSpPr>
          <p:nvPr/>
        </p:nvCxnSpPr>
        <p:spPr>
          <a:xfrm flipV="1">
            <a:off x="5934617" y="3843152"/>
            <a:ext cx="1110023" cy="1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4F62611-7B61-4869-B5FB-4AB607CC5D16}"/>
              </a:ext>
            </a:extLst>
          </p:cNvPr>
          <p:cNvSpPr/>
          <p:nvPr/>
        </p:nvSpPr>
        <p:spPr>
          <a:xfrm>
            <a:off x="1851694" y="2941967"/>
            <a:ext cx="970049" cy="407845"/>
          </a:xfrm>
          <a:prstGeom prst="roundRect">
            <a:avLst/>
          </a:prstGeom>
          <a:solidFill>
            <a:srgbClr val="F4F2DE"/>
          </a:solidFill>
          <a:ln>
            <a:solidFill>
              <a:srgbClr val="7C9D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Write Pkt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AD29262-AB33-4827-B4C0-A3F212E017B4}"/>
              </a:ext>
            </a:extLst>
          </p:cNvPr>
          <p:cNvSpPr/>
          <p:nvPr/>
        </p:nvSpPr>
        <p:spPr>
          <a:xfrm>
            <a:off x="1923617" y="2775691"/>
            <a:ext cx="622867" cy="238014"/>
          </a:xfrm>
          <a:prstGeom prst="roundRect">
            <a:avLst/>
          </a:prstGeom>
          <a:solidFill>
            <a:srgbClr val="F6F4EB"/>
          </a:solidFill>
          <a:ln>
            <a:solidFill>
              <a:srgbClr val="46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Req ID 0</a:t>
            </a:r>
            <a:endParaRPr lang="zh-TW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7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86B06-891B-4344-B634-43576B48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Packet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Request</a:t>
            </a:r>
            <a:r>
              <a:rPr lang="zh-TW" altLang="en-US" dirty="0"/>
              <a:t> </a:t>
            </a:r>
            <a:r>
              <a:rPr lang="en-US" altLang="zh-TW" dirty="0"/>
              <a:t>– Write Miss 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E39570-D191-48DC-818B-E1A0E62A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99" y="809847"/>
            <a:ext cx="8368199" cy="1134700"/>
          </a:xfrm>
        </p:spPr>
        <p:txBody>
          <a:bodyPr/>
          <a:lstStyle/>
          <a:p>
            <a:r>
              <a:rPr lang="en-US" altLang="zh-TW" dirty="0"/>
              <a:t>Miss at cache</a:t>
            </a:r>
          </a:p>
          <a:p>
            <a:r>
              <a:rPr lang="en-US" altLang="zh-TW" dirty="0"/>
              <a:t>Push original request to write buffer</a:t>
            </a:r>
          </a:p>
          <a:p>
            <a:r>
              <a:rPr lang="en-US" altLang="zh-TW" dirty="0"/>
              <a:t>Invalid all cache lines having the same address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5A45B9-8A01-4C3F-923A-277999DC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C3AE1E-4F6B-41B0-A97C-009EDC49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834534"/>
            <a:ext cx="2057400" cy="274637"/>
          </a:xfrm>
        </p:spPr>
        <p:txBody>
          <a:bodyPr/>
          <a:lstStyle/>
          <a:p>
            <a:fld id="{EDF9CC16-B14C-4507-B9BF-F18483AE205D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BCEA190-815F-4A69-A106-3FD720BCFC5C}"/>
              </a:ext>
            </a:extLst>
          </p:cNvPr>
          <p:cNvSpPr/>
          <p:nvPr/>
        </p:nvSpPr>
        <p:spPr>
          <a:xfrm>
            <a:off x="981193" y="3243705"/>
            <a:ext cx="756000" cy="1213905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D828B6C-DBBB-4AF3-86EA-E84A128A1864}"/>
              </a:ext>
            </a:extLst>
          </p:cNvPr>
          <p:cNvSpPr/>
          <p:nvPr/>
        </p:nvSpPr>
        <p:spPr>
          <a:xfrm>
            <a:off x="2873366" y="3249401"/>
            <a:ext cx="858338" cy="1213905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1EAB4F-C6C8-4CE1-BABF-512BE5121C0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737193" y="3850658"/>
            <a:ext cx="113617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67F4BFE-148C-4F60-8DEB-9830F7FFAF5A}"/>
              </a:ext>
            </a:extLst>
          </p:cNvPr>
          <p:cNvSpPr/>
          <p:nvPr/>
        </p:nvSpPr>
        <p:spPr>
          <a:xfrm>
            <a:off x="7044639" y="3243703"/>
            <a:ext cx="976183" cy="1213908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DC3E6D8-6D83-4F6C-86CD-4A8AFFD3C302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 flipV="1">
            <a:off x="3731704" y="3850658"/>
            <a:ext cx="111002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EC5E9A-B465-49A6-9E54-B5CBA85E83B3}"/>
              </a:ext>
            </a:extLst>
          </p:cNvPr>
          <p:cNvSpPr/>
          <p:nvPr/>
        </p:nvSpPr>
        <p:spPr>
          <a:xfrm>
            <a:off x="2199847" y="2691370"/>
            <a:ext cx="970049" cy="407845"/>
          </a:xfrm>
          <a:prstGeom prst="roundRect">
            <a:avLst/>
          </a:prstGeom>
          <a:solidFill>
            <a:srgbClr val="F4F2DE"/>
          </a:solidFill>
          <a:ln>
            <a:solidFill>
              <a:srgbClr val="7C9D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Write Pkt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7F0A0FC-51DB-4220-9814-F43A544059E4}"/>
              </a:ext>
            </a:extLst>
          </p:cNvPr>
          <p:cNvSpPr/>
          <p:nvPr/>
        </p:nvSpPr>
        <p:spPr>
          <a:xfrm>
            <a:off x="4841727" y="3243705"/>
            <a:ext cx="1092889" cy="1213905"/>
          </a:xfrm>
          <a:prstGeom prst="ellipse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Cross Bar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7D9AE12-AE94-4276-A603-83B290232C24}"/>
              </a:ext>
            </a:extLst>
          </p:cNvPr>
          <p:cNvCxnSpPr>
            <a:cxnSpLocks/>
            <a:stCxn id="12" idx="6"/>
            <a:endCxn id="9" idx="1"/>
          </p:cNvCxnSpPr>
          <p:nvPr/>
        </p:nvCxnSpPr>
        <p:spPr>
          <a:xfrm flipV="1">
            <a:off x="5934616" y="3850657"/>
            <a:ext cx="1110023" cy="1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32A1E68-FA2E-454C-94D3-A2C2D4A86FA6}"/>
              </a:ext>
            </a:extLst>
          </p:cNvPr>
          <p:cNvSpPr/>
          <p:nvPr/>
        </p:nvSpPr>
        <p:spPr>
          <a:xfrm>
            <a:off x="3472001" y="2691370"/>
            <a:ext cx="970049" cy="407845"/>
          </a:xfrm>
          <a:prstGeom prst="roundRect">
            <a:avLst/>
          </a:prstGeom>
          <a:solidFill>
            <a:srgbClr val="F4F2DE"/>
          </a:solidFill>
          <a:ln>
            <a:solidFill>
              <a:srgbClr val="7C9D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Inv Pkt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260BACD5-6FCC-4A72-8ECF-07BD04C24B4F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5400000" flipH="1" flipV="1">
            <a:off x="3320949" y="2055293"/>
            <a:ext cx="12700" cy="1272154"/>
          </a:xfrm>
          <a:prstGeom prst="curvedConnector3">
            <a:avLst>
              <a:gd name="adj1" fmla="val 1800000"/>
            </a:avLst>
          </a:prstGeom>
          <a:ln w="28575">
            <a:solidFill>
              <a:srgbClr val="7C9D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DF9288-411F-4E73-B336-757FDE90B2C0}"/>
              </a:ext>
            </a:extLst>
          </p:cNvPr>
          <p:cNvSpPr txBox="1"/>
          <p:nvPr/>
        </p:nvSpPr>
        <p:spPr>
          <a:xfrm>
            <a:off x="3021402" y="2204452"/>
            <a:ext cx="611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Copy</a:t>
            </a:r>
            <a:endParaRPr lang="zh-TW" altLang="en-US" dirty="0"/>
          </a:p>
        </p:txBody>
      </p: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CEDD351F-1F8E-4159-894C-DB15AAFA7A61}"/>
              </a:ext>
            </a:extLst>
          </p:cNvPr>
          <p:cNvCxnSpPr>
            <a:cxnSpLocks/>
            <a:stCxn id="11" idx="2"/>
            <a:endCxn id="7" idx="1"/>
          </p:cNvCxnSpPr>
          <p:nvPr/>
        </p:nvCxnSpPr>
        <p:spPr>
          <a:xfrm rot="16200000" flipH="1">
            <a:off x="2400550" y="3383537"/>
            <a:ext cx="757139" cy="188494"/>
          </a:xfrm>
          <a:prstGeom prst="curvedConnector2">
            <a:avLst/>
          </a:prstGeom>
          <a:ln w="28575">
            <a:solidFill>
              <a:srgbClr val="7C9D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8A8FC3-F356-4006-9C19-B8BC4BF8D2A0}"/>
              </a:ext>
            </a:extLst>
          </p:cNvPr>
          <p:cNvSpPr txBox="1"/>
          <p:nvPr/>
        </p:nvSpPr>
        <p:spPr>
          <a:xfrm>
            <a:off x="884947" y="2714095"/>
            <a:ext cx="14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Extract &amp; push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D515870-12D2-4A5C-AED1-7D2F6337565D}"/>
              </a:ext>
            </a:extLst>
          </p:cNvPr>
          <p:cNvSpPr/>
          <p:nvPr/>
        </p:nvSpPr>
        <p:spPr>
          <a:xfrm>
            <a:off x="2292013" y="2595088"/>
            <a:ext cx="622867" cy="238014"/>
          </a:xfrm>
          <a:prstGeom prst="roundRect">
            <a:avLst/>
          </a:prstGeom>
          <a:solidFill>
            <a:srgbClr val="F6F4EB"/>
          </a:solidFill>
          <a:ln>
            <a:solidFill>
              <a:srgbClr val="46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Req ID 0</a:t>
            </a:r>
            <a:endParaRPr lang="zh-TW" altLang="en-US" sz="800" dirty="0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1DAC5DC-C979-4445-997D-5F9B88D18ABB}"/>
              </a:ext>
            </a:extLst>
          </p:cNvPr>
          <p:cNvCxnSpPr>
            <a:cxnSpLocks/>
          </p:cNvCxnSpPr>
          <p:nvPr/>
        </p:nvCxnSpPr>
        <p:spPr>
          <a:xfrm>
            <a:off x="6014996" y="1622522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5DCC4E9-3C8F-4F19-9D31-2DE11940BA8F}"/>
              </a:ext>
            </a:extLst>
          </p:cNvPr>
          <p:cNvSpPr/>
          <p:nvPr/>
        </p:nvSpPr>
        <p:spPr>
          <a:xfrm>
            <a:off x="6041853" y="1768167"/>
            <a:ext cx="720000" cy="720000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Entry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0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00CE486-4393-4D2B-96E4-D67039CF6C8B}"/>
              </a:ext>
            </a:extLst>
          </p:cNvPr>
          <p:cNvSpPr/>
          <p:nvPr/>
        </p:nvSpPr>
        <p:spPr>
          <a:xfrm>
            <a:off x="6956864" y="1768167"/>
            <a:ext cx="720000" cy="720000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Entry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1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23" name="接點: 弧形 22">
            <a:extLst>
              <a:ext uri="{FF2B5EF4-FFF2-40B4-BE49-F238E27FC236}">
                <a16:creationId xmlns:a16="http://schemas.microsoft.com/office/drawing/2014/main" id="{FB48A198-B659-49C8-97B7-9F80E8B11DDB}"/>
              </a:ext>
            </a:extLst>
          </p:cNvPr>
          <p:cNvCxnSpPr>
            <a:cxnSpLocks/>
          </p:cNvCxnSpPr>
          <p:nvPr/>
        </p:nvCxnSpPr>
        <p:spPr>
          <a:xfrm rot="5400000">
            <a:off x="7493305" y="1577465"/>
            <a:ext cx="757139" cy="188494"/>
          </a:xfrm>
          <a:prstGeom prst="curvedConnector2">
            <a:avLst/>
          </a:prstGeom>
          <a:ln w="28575">
            <a:solidFill>
              <a:srgbClr val="7C9D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23FA63C-3A39-4266-AD87-48238E6C944C}"/>
              </a:ext>
            </a:extLst>
          </p:cNvPr>
          <p:cNvCxnSpPr>
            <a:cxnSpLocks/>
          </p:cNvCxnSpPr>
          <p:nvPr/>
        </p:nvCxnSpPr>
        <p:spPr>
          <a:xfrm>
            <a:off x="6021064" y="2604637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83C8B39-FDC2-4307-A630-BC014706B471}"/>
              </a:ext>
            </a:extLst>
          </p:cNvPr>
          <p:cNvSpPr txBox="1"/>
          <p:nvPr/>
        </p:nvSpPr>
        <p:spPr>
          <a:xfrm>
            <a:off x="6918160" y="2651749"/>
            <a:ext cx="14833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Write buffer Queue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6379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86B06-891B-4344-B634-43576B48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Packet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Request</a:t>
            </a:r>
            <a:r>
              <a:rPr lang="zh-TW" altLang="en-US" dirty="0"/>
              <a:t> </a:t>
            </a:r>
            <a:r>
              <a:rPr lang="en-US" altLang="zh-TW" dirty="0"/>
              <a:t>– Write Miss Example Cont’d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E39570-D191-48DC-818B-E1A0E62A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99" y="809847"/>
            <a:ext cx="8368199" cy="1134700"/>
          </a:xfrm>
        </p:spPr>
        <p:txBody>
          <a:bodyPr/>
          <a:lstStyle/>
          <a:p>
            <a:r>
              <a:rPr lang="en-US" altLang="zh-TW" dirty="0"/>
              <a:t>Send invalid request to downstream</a:t>
            </a:r>
          </a:p>
          <a:p>
            <a:r>
              <a:rPr lang="en-US" altLang="zh-TW" dirty="0"/>
              <a:t>Wait write buffer to send write request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5A45B9-8A01-4C3F-923A-277999DC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C3AE1E-4F6B-41B0-A97C-009EDC49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1DAC5DC-C979-4445-997D-5F9B88D18ABB}"/>
              </a:ext>
            </a:extLst>
          </p:cNvPr>
          <p:cNvCxnSpPr>
            <a:cxnSpLocks/>
          </p:cNvCxnSpPr>
          <p:nvPr/>
        </p:nvCxnSpPr>
        <p:spPr>
          <a:xfrm>
            <a:off x="6014996" y="1622522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5DCC4E9-3C8F-4F19-9D31-2DE11940BA8F}"/>
              </a:ext>
            </a:extLst>
          </p:cNvPr>
          <p:cNvSpPr/>
          <p:nvPr/>
        </p:nvSpPr>
        <p:spPr>
          <a:xfrm>
            <a:off x="6041853" y="1768167"/>
            <a:ext cx="720000" cy="720000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Entry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0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00CE486-4393-4D2B-96E4-D67039CF6C8B}"/>
              </a:ext>
            </a:extLst>
          </p:cNvPr>
          <p:cNvSpPr/>
          <p:nvPr/>
        </p:nvSpPr>
        <p:spPr>
          <a:xfrm>
            <a:off x="6956864" y="1768167"/>
            <a:ext cx="720000" cy="720000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Entry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1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23FA63C-3A39-4266-AD87-48238E6C944C}"/>
              </a:ext>
            </a:extLst>
          </p:cNvPr>
          <p:cNvCxnSpPr>
            <a:cxnSpLocks/>
          </p:cNvCxnSpPr>
          <p:nvPr/>
        </p:nvCxnSpPr>
        <p:spPr>
          <a:xfrm>
            <a:off x="6021064" y="2604637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83C8B39-FDC2-4307-A630-BC014706B471}"/>
              </a:ext>
            </a:extLst>
          </p:cNvPr>
          <p:cNvSpPr txBox="1"/>
          <p:nvPr/>
        </p:nvSpPr>
        <p:spPr>
          <a:xfrm>
            <a:off x="6918160" y="2663324"/>
            <a:ext cx="14833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Write buffer Queue</a:t>
            </a:r>
            <a:endParaRPr lang="zh-TW" altLang="en-US" sz="1050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1491CCF6-FEEF-42E3-BA4B-529F2C6F1398}"/>
              </a:ext>
            </a:extLst>
          </p:cNvPr>
          <p:cNvSpPr/>
          <p:nvPr/>
        </p:nvSpPr>
        <p:spPr>
          <a:xfrm>
            <a:off x="975284" y="3249192"/>
            <a:ext cx="756000" cy="1213905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93F32B87-B679-4BE5-9A77-19F25B6812DC}"/>
              </a:ext>
            </a:extLst>
          </p:cNvPr>
          <p:cNvSpPr/>
          <p:nvPr/>
        </p:nvSpPr>
        <p:spPr>
          <a:xfrm>
            <a:off x="2867457" y="3254888"/>
            <a:ext cx="858338" cy="1213905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Cache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8F0ED07-8689-4E91-B99E-E365F669A8B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731284" y="3856145"/>
            <a:ext cx="113617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310AFC1B-E2E0-497D-991A-83E8710804C0}"/>
              </a:ext>
            </a:extLst>
          </p:cNvPr>
          <p:cNvSpPr/>
          <p:nvPr/>
        </p:nvSpPr>
        <p:spPr>
          <a:xfrm>
            <a:off x="7038730" y="3249190"/>
            <a:ext cx="976183" cy="1213908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Global Memory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CD0380C-34FD-4DF3-B6CE-631ED3B312A9}"/>
              </a:ext>
            </a:extLst>
          </p:cNvPr>
          <p:cNvCxnSpPr>
            <a:cxnSpLocks/>
            <a:stCxn id="27" idx="3"/>
            <a:endCxn id="31" idx="2"/>
          </p:cNvCxnSpPr>
          <p:nvPr/>
        </p:nvCxnSpPr>
        <p:spPr>
          <a:xfrm flipV="1">
            <a:off x="3725795" y="3856145"/>
            <a:ext cx="111002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649EFDBF-7C09-4D42-B3F8-2704FB648168}"/>
              </a:ext>
            </a:extLst>
          </p:cNvPr>
          <p:cNvSpPr/>
          <p:nvPr/>
        </p:nvSpPr>
        <p:spPr>
          <a:xfrm>
            <a:off x="4835818" y="3249192"/>
            <a:ext cx="1092889" cy="1213905"/>
          </a:xfrm>
          <a:prstGeom prst="ellipse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Global Cross Bar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56C05C3-3875-454B-ABD4-6808779B079D}"/>
              </a:ext>
            </a:extLst>
          </p:cNvPr>
          <p:cNvCxnSpPr>
            <a:cxnSpLocks/>
            <a:stCxn id="31" idx="6"/>
            <a:endCxn id="29" idx="1"/>
          </p:cNvCxnSpPr>
          <p:nvPr/>
        </p:nvCxnSpPr>
        <p:spPr>
          <a:xfrm flipV="1">
            <a:off x="5928707" y="3856144"/>
            <a:ext cx="1110023" cy="1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2135D5B4-C1EC-404C-BFAB-C17A8009A83C}"/>
              </a:ext>
            </a:extLst>
          </p:cNvPr>
          <p:cNvSpPr/>
          <p:nvPr/>
        </p:nvSpPr>
        <p:spPr>
          <a:xfrm>
            <a:off x="3795782" y="3045267"/>
            <a:ext cx="970049" cy="407845"/>
          </a:xfrm>
          <a:prstGeom prst="roundRect">
            <a:avLst/>
          </a:prstGeom>
          <a:solidFill>
            <a:srgbClr val="F4F2DE"/>
          </a:solidFill>
          <a:ln>
            <a:solidFill>
              <a:srgbClr val="7C9D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Inv Pkt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B05BD1AC-E6C0-4875-8AC6-E79964800A3A}"/>
              </a:ext>
            </a:extLst>
          </p:cNvPr>
          <p:cNvCxnSpPr>
            <a:cxnSpLocks/>
          </p:cNvCxnSpPr>
          <p:nvPr/>
        </p:nvCxnSpPr>
        <p:spPr>
          <a:xfrm>
            <a:off x="3907070" y="3693479"/>
            <a:ext cx="77247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A49D2BA1-3D0C-47DA-8FBD-15A294343D76}"/>
              </a:ext>
            </a:extLst>
          </p:cNvPr>
          <p:cNvSpPr/>
          <p:nvPr/>
        </p:nvSpPr>
        <p:spPr>
          <a:xfrm>
            <a:off x="7434221" y="2214969"/>
            <a:ext cx="622867" cy="238014"/>
          </a:xfrm>
          <a:prstGeom prst="roundRect">
            <a:avLst/>
          </a:prstGeom>
          <a:solidFill>
            <a:srgbClr val="F6F4EB"/>
          </a:solidFill>
          <a:ln>
            <a:solidFill>
              <a:srgbClr val="46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tx1"/>
                </a:solidFill>
              </a:rPr>
              <a:t>Req ID 0</a:t>
            </a:r>
            <a:endParaRPr lang="zh-TW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9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D886F-77D3-4D8F-A054-9C777356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Packet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Request</a:t>
            </a:r>
            <a:r>
              <a:rPr lang="zh-TW" altLang="en-US" dirty="0"/>
              <a:t> </a:t>
            </a:r>
            <a:r>
              <a:rPr lang="en-US" altLang="zh-TW" dirty="0"/>
              <a:t>– Write Miss Example Cont’d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4AD2C7-2FE1-496D-A20A-CB8AF83F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6343F2-681A-42AD-9BC9-550ECFFE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2FB7C5A2-84C5-4873-818C-25334FF06BD2}"/>
              </a:ext>
            </a:extLst>
          </p:cNvPr>
          <p:cNvSpPr txBox="1">
            <a:spLocks/>
          </p:cNvSpPr>
          <p:nvPr/>
        </p:nvSpPr>
        <p:spPr>
          <a:xfrm>
            <a:off x="387899" y="877696"/>
            <a:ext cx="8019317" cy="1213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1pPr>
            <a:lvl2pPr marL="44926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2pPr>
            <a:lvl3pPr marL="7191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3pPr>
            <a:lvl4pPr marL="98742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zh-TW"/>
              <a:t>New a write request pkt and send to downstream</a:t>
            </a:r>
            <a:endParaRPr lang="en-US" altLang="zh-TW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D0F4397-3A38-4D8D-883E-178D2C4DF611}"/>
              </a:ext>
            </a:extLst>
          </p:cNvPr>
          <p:cNvCxnSpPr>
            <a:cxnSpLocks/>
          </p:cNvCxnSpPr>
          <p:nvPr/>
        </p:nvCxnSpPr>
        <p:spPr>
          <a:xfrm>
            <a:off x="6014996" y="1622522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997D409-502A-4761-AA39-29771C644A59}"/>
              </a:ext>
            </a:extLst>
          </p:cNvPr>
          <p:cNvSpPr/>
          <p:nvPr/>
        </p:nvSpPr>
        <p:spPr>
          <a:xfrm>
            <a:off x="6041853" y="1768167"/>
            <a:ext cx="720000" cy="720000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Entry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0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35C9B8F-1730-413F-BDE7-58808298DF59}"/>
              </a:ext>
            </a:extLst>
          </p:cNvPr>
          <p:cNvSpPr/>
          <p:nvPr/>
        </p:nvSpPr>
        <p:spPr>
          <a:xfrm>
            <a:off x="6956864" y="1768167"/>
            <a:ext cx="720000" cy="720000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Entry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1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003EFA4-91B3-465C-A8A9-B348D6B416EF}"/>
              </a:ext>
            </a:extLst>
          </p:cNvPr>
          <p:cNvCxnSpPr>
            <a:cxnSpLocks/>
          </p:cNvCxnSpPr>
          <p:nvPr/>
        </p:nvCxnSpPr>
        <p:spPr>
          <a:xfrm>
            <a:off x="6021064" y="2604637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A2925-77CB-461C-BB65-C9DCCAB90B5D}"/>
              </a:ext>
            </a:extLst>
          </p:cNvPr>
          <p:cNvSpPr txBox="1"/>
          <p:nvPr/>
        </p:nvSpPr>
        <p:spPr>
          <a:xfrm>
            <a:off x="6918160" y="2663324"/>
            <a:ext cx="14833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Write buffer Queue</a:t>
            </a:r>
            <a:endParaRPr lang="zh-TW" altLang="en-US" sz="105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5A6A65C-9477-48B3-A834-6154C04E7E07}"/>
              </a:ext>
            </a:extLst>
          </p:cNvPr>
          <p:cNvSpPr/>
          <p:nvPr/>
        </p:nvSpPr>
        <p:spPr>
          <a:xfrm>
            <a:off x="969615" y="3252371"/>
            <a:ext cx="756000" cy="1213905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2FEC3AE-4F5B-4A17-AC8C-FAF09373F4D6}"/>
              </a:ext>
            </a:extLst>
          </p:cNvPr>
          <p:cNvSpPr/>
          <p:nvPr/>
        </p:nvSpPr>
        <p:spPr>
          <a:xfrm>
            <a:off x="2861788" y="3258067"/>
            <a:ext cx="858338" cy="1213905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45D4169-9530-4CE7-94A6-76A8D0C1D5A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1725615" y="3859324"/>
            <a:ext cx="113617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AD670D5-66AA-46A6-8BD5-99868F4636E0}"/>
              </a:ext>
            </a:extLst>
          </p:cNvPr>
          <p:cNvSpPr/>
          <p:nvPr/>
        </p:nvSpPr>
        <p:spPr>
          <a:xfrm>
            <a:off x="7033061" y="3252369"/>
            <a:ext cx="976183" cy="1213908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3CD2573-B443-4AF7-9E60-6F701E4321BD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720126" y="3859324"/>
            <a:ext cx="111002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DF28E09-A305-4C2C-AEB0-73138F0ED620}"/>
              </a:ext>
            </a:extLst>
          </p:cNvPr>
          <p:cNvSpPr/>
          <p:nvPr/>
        </p:nvSpPr>
        <p:spPr>
          <a:xfrm>
            <a:off x="4830149" y="3252371"/>
            <a:ext cx="1092889" cy="1213905"/>
          </a:xfrm>
          <a:prstGeom prst="ellipse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Cross Bar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77052B2-E9D1-4AEA-B42A-5E5A90244A87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 flipV="1">
            <a:off x="5923038" y="3859323"/>
            <a:ext cx="1110023" cy="1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65FB0A4-D985-40A3-B0C7-202346C0F6EA}"/>
              </a:ext>
            </a:extLst>
          </p:cNvPr>
          <p:cNvSpPr/>
          <p:nvPr/>
        </p:nvSpPr>
        <p:spPr>
          <a:xfrm>
            <a:off x="3813263" y="3048446"/>
            <a:ext cx="970049" cy="407845"/>
          </a:xfrm>
          <a:prstGeom prst="roundRect">
            <a:avLst/>
          </a:prstGeom>
          <a:solidFill>
            <a:srgbClr val="F4F2DE"/>
          </a:solidFill>
          <a:ln>
            <a:solidFill>
              <a:srgbClr val="7C9D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Write Pkt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80AC5C0-81BC-494D-8C61-E950102CBB6C}"/>
              </a:ext>
            </a:extLst>
          </p:cNvPr>
          <p:cNvCxnSpPr>
            <a:cxnSpLocks/>
          </p:cNvCxnSpPr>
          <p:nvPr/>
        </p:nvCxnSpPr>
        <p:spPr>
          <a:xfrm>
            <a:off x="3901401" y="3696658"/>
            <a:ext cx="77247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BFB7F1BB-255D-4873-BB58-E0E99922D042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4298288" y="2122948"/>
            <a:ext cx="1746200" cy="925498"/>
          </a:xfrm>
          <a:prstGeom prst="curvedConnector2">
            <a:avLst/>
          </a:prstGeom>
          <a:ln w="28575">
            <a:solidFill>
              <a:srgbClr val="7C9D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9874F0E-5810-45F6-B532-2DC29DBB5F0E}"/>
              </a:ext>
            </a:extLst>
          </p:cNvPr>
          <p:cNvSpPr txBox="1"/>
          <p:nvPr/>
        </p:nvSpPr>
        <p:spPr>
          <a:xfrm>
            <a:off x="3929144" y="1956150"/>
            <a:ext cx="14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Extract &amp; new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25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D886F-77D3-4D8F-A054-9C777356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Packet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Request</a:t>
            </a:r>
            <a:r>
              <a:rPr lang="zh-TW" altLang="en-US" dirty="0"/>
              <a:t> </a:t>
            </a:r>
            <a:r>
              <a:rPr lang="en-US" altLang="zh-TW" dirty="0"/>
              <a:t>– Write Miss Example Cont’d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4AD2C7-2FE1-496D-A20A-CB8AF83F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6343F2-681A-42AD-9BC9-550ECFFE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2FB7C5A2-84C5-4873-818C-25334FF06BD2}"/>
              </a:ext>
            </a:extLst>
          </p:cNvPr>
          <p:cNvSpPr txBox="1">
            <a:spLocks/>
          </p:cNvSpPr>
          <p:nvPr/>
        </p:nvSpPr>
        <p:spPr>
          <a:xfrm>
            <a:off x="387899" y="877696"/>
            <a:ext cx="8019317" cy="1213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1pPr>
            <a:lvl2pPr marL="44926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2pPr>
            <a:lvl3pPr marL="7191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3pPr>
            <a:lvl4pPr marL="98742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New a write request pkt and send to downstream</a:t>
            </a:r>
          </a:p>
          <a:p>
            <a:r>
              <a:rPr lang="en-US" altLang="zh-TW" dirty="0"/>
              <a:t>Request never changes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C33BE83-E088-4D4C-92A1-351E629CEC34}"/>
              </a:ext>
            </a:extLst>
          </p:cNvPr>
          <p:cNvSpPr/>
          <p:nvPr/>
        </p:nvSpPr>
        <p:spPr>
          <a:xfrm>
            <a:off x="934896" y="3259208"/>
            <a:ext cx="756000" cy="1213905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DD5026F-4E28-4ACB-8342-7EF71917F7BB}"/>
              </a:ext>
            </a:extLst>
          </p:cNvPr>
          <p:cNvSpPr/>
          <p:nvPr/>
        </p:nvSpPr>
        <p:spPr>
          <a:xfrm>
            <a:off x="2827069" y="3264904"/>
            <a:ext cx="858338" cy="1213905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926FCB6-9569-44AA-B75A-4850A3B881BC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1690896" y="3866161"/>
            <a:ext cx="113617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5F19964-5D56-4251-84BB-A2FC705DFD1E}"/>
              </a:ext>
            </a:extLst>
          </p:cNvPr>
          <p:cNvSpPr/>
          <p:nvPr/>
        </p:nvSpPr>
        <p:spPr>
          <a:xfrm>
            <a:off x="6998342" y="3259206"/>
            <a:ext cx="976183" cy="1213908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0F84F7C-255F-4D44-8BDF-96FE87517234}"/>
              </a:ext>
            </a:extLst>
          </p:cNvPr>
          <p:cNvCxnSpPr>
            <a:cxnSpLocks/>
            <a:stCxn id="25" idx="3"/>
            <a:endCxn id="29" idx="2"/>
          </p:cNvCxnSpPr>
          <p:nvPr/>
        </p:nvCxnSpPr>
        <p:spPr>
          <a:xfrm flipV="1">
            <a:off x="3685407" y="3866161"/>
            <a:ext cx="1110023" cy="5696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BB79237F-B0D7-468C-AAEB-5D751D937175}"/>
              </a:ext>
            </a:extLst>
          </p:cNvPr>
          <p:cNvSpPr/>
          <p:nvPr/>
        </p:nvSpPr>
        <p:spPr>
          <a:xfrm>
            <a:off x="4795430" y="3259208"/>
            <a:ext cx="1092889" cy="1213905"/>
          </a:xfrm>
          <a:prstGeom prst="ellipse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Cross Bar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141065-1878-4DF9-AC71-47B8482802B7}"/>
              </a:ext>
            </a:extLst>
          </p:cNvPr>
          <p:cNvCxnSpPr>
            <a:cxnSpLocks/>
            <a:stCxn id="29" idx="6"/>
            <a:endCxn id="27" idx="1"/>
          </p:cNvCxnSpPr>
          <p:nvPr/>
        </p:nvCxnSpPr>
        <p:spPr>
          <a:xfrm flipV="1">
            <a:off x="5888319" y="3866160"/>
            <a:ext cx="1110023" cy="1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547F00D-BFB4-4C98-84A5-1294A08E0E5C}"/>
              </a:ext>
            </a:extLst>
          </p:cNvPr>
          <p:cNvCxnSpPr>
            <a:cxnSpLocks/>
          </p:cNvCxnSpPr>
          <p:nvPr/>
        </p:nvCxnSpPr>
        <p:spPr>
          <a:xfrm>
            <a:off x="3866682" y="3703495"/>
            <a:ext cx="772473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25430E0-FAF1-4DFC-A6A6-0F8187C6BC77}"/>
              </a:ext>
            </a:extLst>
          </p:cNvPr>
          <p:cNvCxnSpPr>
            <a:cxnSpLocks/>
          </p:cNvCxnSpPr>
          <p:nvPr/>
        </p:nvCxnSpPr>
        <p:spPr>
          <a:xfrm>
            <a:off x="6064970" y="3703495"/>
            <a:ext cx="772473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AA4928C-190E-447B-A7A7-C5B6F5537E1D}"/>
              </a:ext>
            </a:extLst>
          </p:cNvPr>
          <p:cNvCxnSpPr>
            <a:cxnSpLocks/>
          </p:cNvCxnSpPr>
          <p:nvPr/>
        </p:nvCxnSpPr>
        <p:spPr>
          <a:xfrm>
            <a:off x="1861361" y="3703495"/>
            <a:ext cx="772473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39992F0A-0FF8-43D8-90AF-56D7AA608810}"/>
              </a:ext>
            </a:extLst>
          </p:cNvPr>
          <p:cNvSpPr/>
          <p:nvPr/>
        </p:nvSpPr>
        <p:spPr>
          <a:xfrm>
            <a:off x="6131896" y="3205662"/>
            <a:ext cx="622867" cy="238014"/>
          </a:xfrm>
          <a:prstGeom prst="roundRect">
            <a:avLst/>
          </a:prstGeom>
          <a:solidFill>
            <a:srgbClr val="F6F4EB"/>
          </a:solidFill>
          <a:ln>
            <a:solidFill>
              <a:srgbClr val="46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</a:rPr>
              <a:t>Req ID 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2A5040E-856A-43D2-9820-DADC1CCF53DE}"/>
              </a:ext>
            </a:extLst>
          </p:cNvPr>
          <p:cNvSpPr/>
          <p:nvPr/>
        </p:nvSpPr>
        <p:spPr>
          <a:xfrm>
            <a:off x="3941484" y="3205662"/>
            <a:ext cx="622867" cy="238014"/>
          </a:xfrm>
          <a:prstGeom prst="roundRect">
            <a:avLst/>
          </a:prstGeom>
          <a:solidFill>
            <a:srgbClr val="F6F4EB"/>
          </a:solidFill>
          <a:ln>
            <a:solidFill>
              <a:srgbClr val="46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</a:rPr>
              <a:t>Req ID 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90AADE1-CF82-4FFC-B42F-46969CE678D8}"/>
              </a:ext>
            </a:extLst>
          </p:cNvPr>
          <p:cNvSpPr/>
          <p:nvPr/>
        </p:nvSpPr>
        <p:spPr>
          <a:xfrm>
            <a:off x="1936163" y="3205662"/>
            <a:ext cx="622867" cy="238014"/>
          </a:xfrm>
          <a:prstGeom prst="roundRect">
            <a:avLst/>
          </a:prstGeom>
          <a:solidFill>
            <a:srgbClr val="F6F4EB"/>
          </a:solidFill>
          <a:ln>
            <a:solidFill>
              <a:srgbClr val="4682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</a:rPr>
              <a:t>Req ID 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8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BB0E7-A1BE-4F93-A16A-C2144CE0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Port Interface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B4D35CA-C6FD-4BE2-85E0-F95F07EE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28D75D-CA51-4647-B97E-4CD23B08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D48A35-37C4-474A-AB2D-70B70CAA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50" y="1264971"/>
            <a:ext cx="2880666" cy="19736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6FA9B2-FC94-4500-BF32-5698A6BD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17781"/>
            <a:ext cx="3223651" cy="18478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2EBA5D-0D17-42F1-8342-9A0FC9C0A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44" y="1264971"/>
            <a:ext cx="2882256" cy="195345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1A13C0-3466-4208-921C-781C5D878CB2}"/>
              </a:ext>
            </a:extLst>
          </p:cNvPr>
          <p:cNvSpPr txBox="1"/>
          <p:nvPr/>
        </p:nvSpPr>
        <p:spPr>
          <a:xfrm>
            <a:off x="138146" y="3503297"/>
            <a:ext cx="23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Success sending request</a:t>
            </a:r>
          </a:p>
          <a:p>
            <a:r>
              <a:rPr lang="en-US" altLang="zh-TW" dirty="0"/>
              <a:t>Success sending response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75CEB0-BBD1-4D2B-A2D9-712459FFF4C7}"/>
              </a:ext>
            </a:extLst>
          </p:cNvPr>
          <p:cNvSpPr txBox="1"/>
          <p:nvPr/>
        </p:nvSpPr>
        <p:spPr>
          <a:xfrm>
            <a:off x="3884669" y="3503297"/>
            <a:ext cx="23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Failed to send request</a:t>
            </a:r>
          </a:p>
          <a:p>
            <a:r>
              <a:rPr lang="en-US" altLang="zh-TW" dirty="0"/>
              <a:t>Success sending response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A66FF0-30FC-4B0F-BD79-B9D9D2A02B6E}"/>
              </a:ext>
            </a:extLst>
          </p:cNvPr>
          <p:cNvSpPr txBox="1"/>
          <p:nvPr/>
        </p:nvSpPr>
        <p:spPr>
          <a:xfrm>
            <a:off x="6501684" y="3503297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Success sending request</a:t>
            </a:r>
          </a:p>
          <a:p>
            <a:r>
              <a:rPr lang="en-US" altLang="zh-TW" dirty="0"/>
              <a:t>Failed to send response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107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93F57-21DB-4302-8447-5B536D01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Request &amp; Response flow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4533133-E38D-4533-9FE8-A6E0F0CF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B530BF-8A08-4778-8EFB-64A881C5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CEE214FD-3326-4EEF-8F35-7A029FA08F66}"/>
              </a:ext>
            </a:extLst>
          </p:cNvPr>
          <p:cNvSpPr txBox="1">
            <a:spLocks/>
          </p:cNvSpPr>
          <p:nvPr/>
        </p:nvSpPr>
        <p:spPr>
          <a:xfrm>
            <a:off x="737759" y="1241483"/>
            <a:ext cx="2894730" cy="56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1pPr>
            <a:lvl2pPr marL="44926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2pPr>
            <a:lvl3pPr marL="7191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3pPr>
            <a:lvl4pPr marL="98742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Tx/>
              <a:buFont typeface="Arial" panose="020B0604020202020204" pitchFamily="34" charset="0"/>
              <a:buNone/>
            </a:pPr>
            <a:r>
              <a:rPr lang="en-US" altLang="zh-TW"/>
              <a:t>Traditional Arch Flow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BAF37FC3-3394-4070-9263-23B4698E1BF3}"/>
              </a:ext>
            </a:extLst>
          </p:cNvPr>
          <p:cNvGrpSpPr/>
          <p:nvPr/>
        </p:nvGrpSpPr>
        <p:grpSpPr>
          <a:xfrm>
            <a:off x="387899" y="1939020"/>
            <a:ext cx="3594450" cy="2118197"/>
            <a:chOff x="287682" y="1768771"/>
            <a:chExt cx="3594450" cy="2118197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DCC6B8DE-5F5B-412C-A953-BC747C60380E}"/>
                </a:ext>
              </a:extLst>
            </p:cNvPr>
            <p:cNvSpPr/>
            <p:nvPr/>
          </p:nvSpPr>
          <p:spPr>
            <a:xfrm>
              <a:off x="287682" y="1768771"/>
              <a:ext cx="756000" cy="360000"/>
            </a:xfrm>
            <a:prstGeom prst="roundRect">
              <a:avLst/>
            </a:prstGeom>
            <a:solidFill>
              <a:srgbClr val="FCDEC0"/>
            </a:solidFill>
            <a:ln>
              <a:solidFill>
                <a:srgbClr val="7D5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PE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0A5094E-4E0A-4AC1-B0F3-58062E61855F}"/>
                </a:ext>
              </a:extLst>
            </p:cNvPr>
            <p:cNvSpPr/>
            <p:nvPr/>
          </p:nvSpPr>
          <p:spPr>
            <a:xfrm>
              <a:off x="287682" y="2390054"/>
              <a:ext cx="756000" cy="360000"/>
            </a:xfrm>
            <a:prstGeom prst="roundRect">
              <a:avLst/>
            </a:prstGeom>
            <a:solidFill>
              <a:srgbClr val="E7F6F2"/>
            </a:solidFill>
            <a:ln>
              <a:solidFill>
                <a:srgbClr val="395B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Cache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03B07733-044F-4529-ACFC-A058E3A6540C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65682" y="2128771"/>
              <a:ext cx="0" cy="261283"/>
            </a:xfrm>
            <a:prstGeom prst="line">
              <a:avLst/>
            </a:prstGeom>
            <a:ln w="28575">
              <a:solidFill>
                <a:srgbClr val="7895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06D67D96-B18E-4A80-9D1E-B7B9FB85BED0}"/>
                </a:ext>
              </a:extLst>
            </p:cNvPr>
            <p:cNvSpPr/>
            <p:nvPr/>
          </p:nvSpPr>
          <p:spPr>
            <a:xfrm>
              <a:off x="1233832" y="1768771"/>
              <a:ext cx="756000" cy="360000"/>
            </a:xfrm>
            <a:prstGeom prst="roundRect">
              <a:avLst/>
            </a:prstGeom>
            <a:solidFill>
              <a:srgbClr val="FCDEC0"/>
            </a:solidFill>
            <a:ln>
              <a:solidFill>
                <a:srgbClr val="7D5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PE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39566F76-2B1A-4E21-88A7-FDEBA21C3233}"/>
                </a:ext>
              </a:extLst>
            </p:cNvPr>
            <p:cNvSpPr/>
            <p:nvPr/>
          </p:nvSpPr>
          <p:spPr>
            <a:xfrm>
              <a:off x="1233832" y="2390054"/>
              <a:ext cx="756000" cy="360000"/>
            </a:xfrm>
            <a:prstGeom prst="roundRect">
              <a:avLst/>
            </a:prstGeom>
            <a:solidFill>
              <a:srgbClr val="E7F6F2"/>
            </a:solidFill>
            <a:ln>
              <a:solidFill>
                <a:srgbClr val="395B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Cache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B3C72F0A-5832-4028-B51C-BEB50F1B1ED8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1611832" y="2128771"/>
              <a:ext cx="0" cy="261283"/>
            </a:xfrm>
            <a:prstGeom prst="line">
              <a:avLst/>
            </a:prstGeom>
            <a:ln w="28575">
              <a:solidFill>
                <a:srgbClr val="7895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EC1B5B7-2518-4D3A-BF79-8FEA9E074493}"/>
                </a:ext>
              </a:extLst>
            </p:cNvPr>
            <p:cNvSpPr/>
            <p:nvPr/>
          </p:nvSpPr>
          <p:spPr>
            <a:xfrm>
              <a:off x="2179982" y="1768771"/>
              <a:ext cx="756000" cy="360000"/>
            </a:xfrm>
            <a:prstGeom prst="roundRect">
              <a:avLst/>
            </a:prstGeom>
            <a:solidFill>
              <a:srgbClr val="FCDEC0"/>
            </a:solidFill>
            <a:ln>
              <a:solidFill>
                <a:srgbClr val="7D5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PE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9568063-B9FC-4D79-A760-2B57177FB66E}"/>
                </a:ext>
              </a:extLst>
            </p:cNvPr>
            <p:cNvSpPr/>
            <p:nvPr/>
          </p:nvSpPr>
          <p:spPr>
            <a:xfrm>
              <a:off x="2179982" y="2390054"/>
              <a:ext cx="756000" cy="360000"/>
            </a:xfrm>
            <a:prstGeom prst="roundRect">
              <a:avLst/>
            </a:prstGeom>
            <a:solidFill>
              <a:srgbClr val="E7F6F2"/>
            </a:solidFill>
            <a:ln>
              <a:solidFill>
                <a:srgbClr val="395B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Cache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E3D9AC27-0057-4912-87B6-8474C84EA35B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2557982" y="2128771"/>
              <a:ext cx="0" cy="261283"/>
            </a:xfrm>
            <a:prstGeom prst="line">
              <a:avLst/>
            </a:prstGeom>
            <a:ln w="28575">
              <a:solidFill>
                <a:srgbClr val="7895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B18E2538-B133-4A54-8113-B0F15CCA4DF1}"/>
                </a:ext>
              </a:extLst>
            </p:cNvPr>
            <p:cNvSpPr/>
            <p:nvPr/>
          </p:nvSpPr>
          <p:spPr>
            <a:xfrm>
              <a:off x="3126132" y="1768771"/>
              <a:ext cx="756000" cy="360000"/>
            </a:xfrm>
            <a:prstGeom prst="roundRect">
              <a:avLst/>
            </a:prstGeom>
            <a:solidFill>
              <a:srgbClr val="FCDEC0"/>
            </a:solidFill>
            <a:ln>
              <a:solidFill>
                <a:srgbClr val="7D5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PE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744C15C-D613-4E7C-ABB4-8CECFB3C525A}"/>
                </a:ext>
              </a:extLst>
            </p:cNvPr>
            <p:cNvSpPr/>
            <p:nvPr/>
          </p:nvSpPr>
          <p:spPr>
            <a:xfrm>
              <a:off x="3126132" y="2390054"/>
              <a:ext cx="756000" cy="360000"/>
            </a:xfrm>
            <a:prstGeom prst="roundRect">
              <a:avLst/>
            </a:prstGeom>
            <a:solidFill>
              <a:srgbClr val="E7F6F2"/>
            </a:solidFill>
            <a:ln>
              <a:solidFill>
                <a:srgbClr val="395B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Cache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AFD40113-4F6B-407D-B903-85EAF3B036C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3504132" y="2128771"/>
              <a:ext cx="0" cy="261283"/>
            </a:xfrm>
            <a:prstGeom prst="line">
              <a:avLst/>
            </a:prstGeom>
            <a:ln w="28575">
              <a:solidFill>
                <a:srgbClr val="7895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CD2A1BA2-0655-4023-84BE-9D8C3D8D418C}"/>
                </a:ext>
              </a:extLst>
            </p:cNvPr>
            <p:cNvSpPr/>
            <p:nvPr/>
          </p:nvSpPr>
          <p:spPr>
            <a:xfrm>
              <a:off x="287682" y="2890688"/>
              <a:ext cx="3594450" cy="360000"/>
            </a:xfrm>
            <a:prstGeom prst="ellipse">
              <a:avLst/>
            </a:prstGeom>
            <a:solidFill>
              <a:srgbClr val="F3F8FF"/>
            </a:solidFill>
            <a:ln>
              <a:solidFill>
                <a:srgbClr val="7895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Global Cross Bar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3AF0F932-5D5B-4719-82E3-84942FA3823B}"/>
                </a:ext>
              </a:extLst>
            </p:cNvPr>
            <p:cNvSpPr/>
            <p:nvPr/>
          </p:nvSpPr>
          <p:spPr>
            <a:xfrm>
              <a:off x="1596815" y="3434755"/>
              <a:ext cx="976183" cy="452213"/>
            </a:xfrm>
            <a:prstGeom prst="roundRect">
              <a:avLst/>
            </a:prstGeom>
            <a:solidFill>
              <a:srgbClr val="BDD2B6"/>
            </a:solidFill>
            <a:ln>
              <a:solidFill>
                <a:srgbClr val="798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212121"/>
                  </a:solidFill>
                </a:rPr>
                <a:t>Global Memory</a:t>
              </a:r>
              <a:endParaRPr lang="zh-TW" altLang="en-US" dirty="0">
                <a:solidFill>
                  <a:srgbClr val="212121"/>
                </a:solidFill>
              </a:endParaRP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5CDC3A01-9E68-41AD-A3F1-8AB6117421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936402" y="1241483"/>
            <a:ext cx="3621338" cy="2914141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5D90D3F-9D4D-4ED4-97F9-EFE526A96FE2}"/>
              </a:ext>
            </a:extLst>
          </p:cNvPr>
          <p:cNvCxnSpPr>
            <a:cxnSpLocks/>
          </p:cNvCxnSpPr>
          <p:nvPr/>
        </p:nvCxnSpPr>
        <p:spPr>
          <a:xfrm>
            <a:off x="4416179" y="1003898"/>
            <a:ext cx="0" cy="338589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0D2F26-986E-4065-A6D3-AE2C459F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Cache request &amp; response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DC773-741F-42FA-A0DB-90F34F1E0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Request</a:t>
            </a:r>
          </a:p>
          <a:p>
            <a:pPr lvl="1"/>
            <a:r>
              <a:rPr lang="en-US" altLang="zh-TW" dirty="0"/>
              <a:t>Hit -&gt; Receive</a:t>
            </a:r>
          </a:p>
          <a:p>
            <a:pPr lvl="1"/>
            <a:r>
              <a:rPr lang="en-US" altLang="zh-TW" dirty="0"/>
              <a:t>Miss -&gt; check whether </a:t>
            </a:r>
            <a:r>
              <a:rPr lang="en-US" altLang="zh-TW" dirty="0" err="1"/>
              <a:t>mshr</a:t>
            </a:r>
            <a:r>
              <a:rPr lang="en-US" altLang="zh-TW" dirty="0"/>
              <a:t> is full</a:t>
            </a:r>
          </a:p>
          <a:p>
            <a:pPr lvl="2"/>
            <a:r>
              <a:rPr lang="en-US" altLang="zh-TW" dirty="0"/>
              <a:t>Full -&gt; reject</a:t>
            </a:r>
          </a:p>
          <a:p>
            <a:pPr lvl="2"/>
            <a:r>
              <a:rPr lang="en-US" altLang="zh-TW" dirty="0"/>
              <a:t>Not Full -&gt; receive -&gt; insert to </a:t>
            </a:r>
            <a:r>
              <a:rPr lang="en-US" altLang="zh-TW" dirty="0" err="1"/>
              <a:t>mshr</a:t>
            </a:r>
            <a:endParaRPr lang="en-US" altLang="zh-TW" dirty="0"/>
          </a:p>
          <a:p>
            <a:r>
              <a:rPr lang="en-US" altLang="zh-TW" dirty="0"/>
              <a:t>Response</a:t>
            </a:r>
          </a:p>
          <a:p>
            <a:pPr lvl="1"/>
            <a:r>
              <a:rPr lang="en-US" altLang="zh-TW" dirty="0"/>
              <a:t>Hit -&gt; response after handling latency</a:t>
            </a:r>
          </a:p>
          <a:p>
            <a:pPr lvl="1"/>
            <a:r>
              <a:rPr lang="en-US" altLang="zh-TW" dirty="0"/>
              <a:t>Miss -&gt; response after </a:t>
            </a:r>
            <a:r>
              <a:rPr lang="en-US" altLang="zh-TW" dirty="0" err="1"/>
              <a:t>mshr</a:t>
            </a:r>
            <a:r>
              <a:rPr lang="en-US" altLang="zh-TW" dirty="0"/>
              <a:t> service target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A6521B-C3AB-410A-8196-436310B4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B341E1-DAED-49C3-A36D-7D2CF84D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7341CF-EA91-487A-A50D-8451C273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96" y="682848"/>
            <a:ext cx="3108008" cy="21703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AC4A2B-6DF6-4FE3-BF8B-62109A83B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70" y="2980223"/>
            <a:ext cx="4114336" cy="187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0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71C1DAC3-0CF7-418C-9F00-5C6F59DA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8B99D5F-B8A8-450B-ABC7-F2BEB136D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Analytical Model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Event Driven Simulation</a:t>
            </a:r>
          </a:p>
          <a:p>
            <a:r>
              <a:rPr lang="en-US" altLang="zh-TW" dirty="0"/>
              <a:t>Gem5 Simulator</a:t>
            </a:r>
          </a:p>
          <a:p>
            <a:pPr lvl="1"/>
            <a:r>
              <a:rPr lang="en-US" altLang="zh-TW" dirty="0"/>
              <a:t>Gem5 Objects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Simulation Workflow</a:t>
            </a:r>
          </a:p>
          <a:p>
            <a:pPr lvl="2"/>
            <a:r>
              <a:rPr lang="en-US" altLang="zh-TW" dirty="0"/>
              <a:t>Functional Extension</a:t>
            </a:r>
          </a:p>
          <a:p>
            <a:pPr lvl="1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Gem5 Object Connection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Hardware Structure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Configuration of Hardware Components with Gem5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Ruby Cache System</a:t>
            </a:r>
            <a:endParaRPr lang="zh-TW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146DE22-1594-46B2-8789-59E9D46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6E0323-FB62-4393-9BA2-E4FCC94E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668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A8C879-6933-4CDD-8721-1B4BF13A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2800" dirty="0"/>
              <a:t>Normal Snoop Filter </a:t>
            </a:r>
            <a:r>
              <a:rPr lang="en-US" altLang="zh-TW" dirty="0"/>
              <a:t>O</a:t>
            </a:r>
            <a:r>
              <a:rPr lang="en-US" altLang="zh-TW" sz="2800" dirty="0"/>
              <a:t>peration (No Dirty </a:t>
            </a:r>
            <a:r>
              <a:rPr lang="en-US" altLang="zh-TW" dirty="0"/>
              <a:t>H</a:t>
            </a:r>
            <a:r>
              <a:rPr lang="en-US" altLang="zh-TW" sz="2800" dirty="0"/>
              <a:t>it at </a:t>
            </a:r>
            <a:r>
              <a:rPr lang="en-US" altLang="zh-TW" dirty="0"/>
              <a:t>O</a:t>
            </a:r>
            <a:r>
              <a:rPr lang="en-US" altLang="zh-TW" sz="2800" dirty="0"/>
              <a:t>ther Caches)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B1860F-D363-417E-8E0A-C0EB4853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93AC98-91AD-4FC7-96F9-76990538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1DB6A0E-FB9A-4A8C-A616-8D0DC6EBB50B}"/>
              </a:ext>
            </a:extLst>
          </p:cNvPr>
          <p:cNvSpPr/>
          <p:nvPr/>
        </p:nvSpPr>
        <p:spPr>
          <a:xfrm>
            <a:off x="223051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6AB2E85-C65B-413C-8D2C-210CFE8587DD}"/>
              </a:ext>
            </a:extLst>
          </p:cNvPr>
          <p:cNvSpPr/>
          <p:nvPr/>
        </p:nvSpPr>
        <p:spPr>
          <a:xfrm>
            <a:off x="224549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D06A712-77FF-47E0-AF08-C297681C8B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31708" y="1819105"/>
            <a:ext cx="1498" cy="172149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DAEA675-7560-411F-B986-33B0EB91D83F}"/>
              </a:ext>
            </a:extLst>
          </p:cNvPr>
          <p:cNvSpPr/>
          <p:nvPr/>
        </p:nvSpPr>
        <p:spPr>
          <a:xfrm>
            <a:off x="1621702" y="4165165"/>
            <a:ext cx="1252445" cy="510652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89D3C2A-3FED-41A9-8894-7EFD8907A85A}"/>
              </a:ext>
            </a:extLst>
          </p:cNvPr>
          <p:cNvSpPr/>
          <p:nvPr/>
        </p:nvSpPr>
        <p:spPr>
          <a:xfrm>
            <a:off x="223052" y="2757232"/>
            <a:ext cx="4045482" cy="1072282"/>
          </a:xfrm>
          <a:prstGeom prst="roundRect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Coherent Bus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AD2F556-0B3F-41E0-9C61-93851E821F59}"/>
              </a:ext>
            </a:extLst>
          </p:cNvPr>
          <p:cNvSpPr/>
          <p:nvPr/>
        </p:nvSpPr>
        <p:spPr>
          <a:xfrm>
            <a:off x="366387" y="2823794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AFE480C-3ED2-443A-91A4-A75955F203FE}"/>
              </a:ext>
            </a:extLst>
          </p:cNvPr>
          <p:cNvSpPr/>
          <p:nvPr/>
        </p:nvSpPr>
        <p:spPr>
          <a:xfrm>
            <a:off x="366387" y="3424930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Response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7186877-B7F4-43BD-93AE-5ECC01DC4889}"/>
              </a:ext>
            </a:extLst>
          </p:cNvPr>
          <p:cNvSpPr/>
          <p:nvPr/>
        </p:nvSpPr>
        <p:spPr>
          <a:xfrm>
            <a:off x="543206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2D1B326-8864-4DD3-9C0C-03BC5CAA378C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633206" y="2397776"/>
            <a:ext cx="0" cy="178205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52FEB080-9BFA-4935-A6AA-08A796D9FCEE}"/>
              </a:ext>
            </a:extLst>
          </p:cNvPr>
          <p:cNvSpPr/>
          <p:nvPr/>
        </p:nvSpPr>
        <p:spPr>
          <a:xfrm>
            <a:off x="2157925" y="3844723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A50E82C-64BE-4374-A334-C1737AD9895B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>
            <a:off x="2247925" y="4024723"/>
            <a:ext cx="0" cy="140442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FAC2E9A-B0EB-4C0A-9963-3CE8C74172FA}"/>
              </a:ext>
            </a:extLst>
          </p:cNvPr>
          <p:cNvSpPr txBox="1"/>
          <p:nvPr/>
        </p:nvSpPr>
        <p:spPr>
          <a:xfrm>
            <a:off x="1131083" y="875208"/>
            <a:ext cx="224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Request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245B99-A16E-4DBE-BB4F-AEF68C5F48B2}"/>
              </a:ext>
            </a:extLst>
          </p:cNvPr>
          <p:cNvSpPr txBox="1"/>
          <p:nvPr/>
        </p:nvSpPr>
        <p:spPr>
          <a:xfrm>
            <a:off x="5800224" y="873119"/>
            <a:ext cx="224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Response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6FA0CF5-7918-46BB-AEC3-92D8C66E8888}"/>
              </a:ext>
            </a:extLst>
          </p:cNvPr>
          <p:cNvSpPr/>
          <p:nvPr/>
        </p:nvSpPr>
        <p:spPr>
          <a:xfrm>
            <a:off x="1301547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2C40CA1-AD62-48F5-A932-88F9CB8152C8}"/>
              </a:ext>
            </a:extLst>
          </p:cNvPr>
          <p:cNvSpPr/>
          <p:nvPr/>
        </p:nvSpPr>
        <p:spPr>
          <a:xfrm>
            <a:off x="1303045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89E2C13-98ED-4C95-9D7D-FF9C1E14935B}"/>
              </a:ext>
            </a:extLst>
          </p:cNvPr>
          <p:cNvSpPr/>
          <p:nvPr/>
        </p:nvSpPr>
        <p:spPr>
          <a:xfrm>
            <a:off x="1621702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B297C926-EB2C-46F9-9F3A-2AFC76E1EAE9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710204" y="181910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E380CB9-2EDF-4F61-BEC6-310495E6592C}"/>
              </a:ext>
            </a:extLst>
          </p:cNvPr>
          <p:cNvSpPr/>
          <p:nvPr/>
        </p:nvSpPr>
        <p:spPr>
          <a:xfrm>
            <a:off x="2373993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CA7383B-8E6B-429F-A30B-04F74922C262}"/>
              </a:ext>
            </a:extLst>
          </p:cNvPr>
          <p:cNvSpPr/>
          <p:nvPr/>
        </p:nvSpPr>
        <p:spPr>
          <a:xfrm>
            <a:off x="2375491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81A99D2-0B1A-4D74-99A5-C6C90400EAF2}"/>
              </a:ext>
            </a:extLst>
          </p:cNvPr>
          <p:cNvSpPr/>
          <p:nvPr/>
        </p:nvSpPr>
        <p:spPr>
          <a:xfrm>
            <a:off x="2694148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D012E31-9CF3-4C36-8837-9EF109106C0B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2782650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C0DFA1C6-5A4C-43E2-9046-5F6E851B25A5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2784148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44DD4F2-050F-44E0-85D2-D2AAC3D5E3AC}"/>
              </a:ext>
            </a:extLst>
          </p:cNvPr>
          <p:cNvSpPr/>
          <p:nvPr/>
        </p:nvSpPr>
        <p:spPr>
          <a:xfrm>
            <a:off x="3446439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433A0FF2-BF00-4E23-96A1-DFDEA4B4342D}"/>
              </a:ext>
            </a:extLst>
          </p:cNvPr>
          <p:cNvSpPr/>
          <p:nvPr/>
        </p:nvSpPr>
        <p:spPr>
          <a:xfrm>
            <a:off x="3447937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D923366-A5A2-4156-A65D-4561443BC050}"/>
              </a:ext>
            </a:extLst>
          </p:cNvPr>
          <p:cNvSpPr/>
          <p:nvPr/>
        </p:nvSpPr>
        <p:spPr>
          <a:xfrm>
            <a:off x="3766594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59D813AD-F899-43B8-AC7F-9BAB6A86290C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3855096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D3777B-99EA-4E93-AB59-4001B9A3844A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3856594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8EF4F1D1-8550-4C78-A3E1-FE304BA3BFCB}"/>
              </a:ext>
            </a:extLst>
          </p:cNvPr>
          <p:cNvSpPr/>
          <p:nvPr/>
        </p:nvSpPr>
        <p:spPr>
          <a:xfrm>
            <a:off x="4870893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AE1AAE10-CD43-4569-A8DB-8BCCCDEDBF59}"/>
              </a:ext>
            </a:extLst>
          </p:cNvPr>
          <p:cNvSpPr/>
          <p:nvPr/>
        </p:nvSpPr>
        <p:spPr>
          <a:xfrm>
            <a:off x="4872391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8BCDE677-0A26-42E2-AF35-54FA363EA83F}"/>
              </a:ext>
            </a:extLst>
          </p:cNvPr>
          <p:cNvSpPr/>
          <p:nvPr/>
        </p:nvSpPr>
        <p:spPr>
          <a:xfrm>
            <a:off x="6269544" y="4165165"/>
            <a:ext cx="1252445" cy="510652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F79D6806-CD19-4874-8942-EBF2A4B9B959}"/>
              </a:ext>
            </a:extLst>
          </p:cNvPr>
          <p:cNvSpPr/>
          <p:nvPr/>
        </p:nvSpPr>
        <p:spPr>
          <a:xfrm>
            <a:off x="4870894" y="2757232"/>
            <a:ext cx="4045482" cy="1072282"/>
          </a:xfrm>
          <a:prstGeom prst="roundRect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Coherent Bus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82E64727-BFF9-4A56-A899-B06D1DE62255}"/>
              </a:ext>
            </a:extLst>
          </p:cNvPr>
          <p:cNvSpPr/>
          <p:nvPr/>
        </p:nvSpPr>
        <p:spPr>
          <a:xfrm>
            <a:off x="5014229" y="2823794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1F180BDB-963B-4C81-AE93-F1201B4A3D80}"/>
              </a:ext>
            </a:extLst>
          </p:cNvPr>
          <p:cNvSpPr/>
          <p:nvPr/>
        </p:nvSpPr>
        <p:spPr>
          <a:xfrm>
            <a:off x="5014229" y="3424930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Response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6E5E469F-1B85-432F-BDC6-7307CDF53E66}"/>
              </a:ext>
            </a:extLst>
          </p:cNvPr>
          <p:cNvSpPr/>
          <p:nvPr/>
        </p:nvSpPr>
        <p:spPr>
          <a:xfrm>
            <a:off x="5191048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83185DC-BBC5-493B-AD96-2345F2750C37}"/>
              </a:ext>
            </a:extLst>
          </p:cNvPr>
          <p:cNvSpPr/>
          <p:nvPr/>
        </p:nvSpPr>
        <p:spPr>
          <a:xfrm>
            <a:off x="6805767" y="3844723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B01DD100-BD07-4677-A592-72692981876B}"/>
              </a:ext>
            </a:extLst>
          </p:cNvPr>
          <p:cNvCxnSpPr>
            <a:cxnSpLocks/>
            <a:stCxn id="40" idx="4"/>
            <a:endCxn id="35" idx="0"/>
          </p:cNvCxnSpPr>
          <p:nvPr/>
        </p:nvCxnSpPr>
        <p:spPr>
          <a:xfrm>
            <a:off x="6895767" y="4024723"/>
            <a:ext cx="0" cy="140442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FB3908C-7F94-4CE9-A2F8-780972216CC2}"/>
              </a:ext>
            </a:extLst>
          </p:cNvPr>
          <p:cNvSpPr/>
          <p:nvPr/>
        </p:nvSpPr>
        <p:spPr>
          <a:xfrm>
            <a:off x="5949389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08AC119-3D0B-4253-AB3C-FE1A4FBD6264}"/>
              </a:ext>
            </a:extLst>
          </p:cNvPr>
          <p:cNvSpPr/>
          <p:nvPr/>
        </p:nvSpPr>
        <p:spPr>
          <a:xfrm>
            <a:off x="5950887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84AB75FD-6368-4331-9CB5-07E0150E821E}"/>
              </a:ext>
            </a:extLst>
          </p:cNvPr>
          <p:cNvSpPr/>
          <p:nvPr/>
        </p:nvSpPr>
        <p:spPr>
          <a:xfrm>
            <a:off x="6269544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041CFC55-C8E4-4F76-9530-B9A5F53934B4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6358046" y="181910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8F38A718-748B-4E4F-8531-EB95C3C26615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6359544" y="239777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3B4D7521-2BC4-4933-A86B-7B9A2BB78A45}"/>
              </a:ext>
            </a:extLst>
          </p:cNvPr>
          <p:cNvSpPr/>
          <p:nvPr/>
        </p:nvSpPr>
        <p:spPr>
          <a:xfrm>
            <a:off x="7021835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E84E3BFB-F47D-4D4E-A82D-4F223FE11AEC}"/>
              </a:ext>
            </a:extLst>
          </p:cNvPr>
          <p:cNvSpPr/>
          <p:nvPr/>
        </p:nvSpPr>
        <p:spPr>
          <a:xfrm>
            <a:off x="7023333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E6E1DA62-E550-417A-871D-69AAAF19B459}"/>
              </a:ext>
            </a:extLst>
          </p:cNvPr>
          <p:cNvSpPr/>
          <p:nvPr/>
        </p:nvSpPr>
        <p:spPr>
          <a:xfrm>
            <a:off x="7341990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98C0ADA-E2B8-4A50-85D3-9F88B337B0B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7430492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4B38497-F1B3-47BD-8FE7-2111A262BAB7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7431990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7E8E1521-CB05-4992-B8A8-D440BA9F5C49}"/>
              </a:ext>
            </a:extLst>
          </p:cNvPr>
          <p:cNvSpPr/>
          <p:nvPr/>
        </p:nvSpPr>
        <p:spPr>
          <a:xfrm>
            <a:off x="8094281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569B79C2-DC59-4679-A8C5-B0E43E2BE349}"/>
              </a:ext>
            </a:extLst>
          </p:cNvPr>
          <p:cNvSpPr/>
          <p:nvPr/>
        </p:nvSpPr>
        <p:spPr>
          <a:xfrm>
            <a:off x="8095779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9045A57D-8FC3-49F7-85E2-604BCD0C3AE6}"/>
              </a:ext>
            </a:extLst>
          </p:cNvPr>
          <p:cNvSpPr/>
          <p:nvPr/>
        </p:nvSpPr>
        <p:spPr>
          <a:xfrm>
            <a:off x="8414436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E031C9F-9675-49B2-AB99-FBEBE4318726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8502938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ED6D95E-6C3B-4D94-A3CF-CAB8964C34A5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>
            <a:off x="8504436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D350C471-DDD6-4789-89ED-C70B17ACF306}"/>
              </a:ext>
            </a:extLst>
          </p:cNvPr>
          <p:cNvSpPr/>
          <p:nvPr/>
        </p:nvSpPr>
        <p:spPr>
          <a:xfrm>
            <a:off x="543206" y="2963646"/>
            <a:ext cx="737247" cy="665324"/>
          </a:xfrm>
          <a:prstGeom prst="roundRect">
            <a:avLst/>
          </a:prstGeom>
          <a:solidFill>
            <a:srgbClr val="EEEDED"/>
          </a:solidFill>
          <a:ln>
            <a:solidFill>
              <a:srgbClr val="BA7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2643F10B-6921-4C36-BE43-2F347D098EB9}"/>
              </a:ext>
            </a:extLst>
          </p:cNvPr>
          <p:cNvCxnSpPr>
            <a:cxnSpLocks/>
          </p:cNvCxnSpPr>
          <p:nvPr/>
        </p:nvCxnSpPr>
        <p:spPr>
          <a:xfrm>
            <a:off x="633206" y="2823794"/>
            <a:ext cx="0" cy="139852"/>
          </a:xfrm>
          <a:prstGeom prst="line">
            <a:avLst/>
          </a:prstGeom>
          <a:ln w="28575">
            <a:solidFill>
              <a:srgbClr val="BA704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28E000EF-2AC0-4AA6-844D-410CE1DAB5EC}"/>
              </a:ext>
            </a:extLst>
          </p:cNvPr>
          <p:cNvSpPr/>
          <p:nvPr/>
        </p:nvSpPr>
        <p:spPr>
          <a:xfrm>
            <a:off x="5190494" y="2964365"/>
            <a:ext cx="737247" cy="665324"/>
          </a:xfrm>
          <a:prstGeom prst="roundRect">
            <a:avLst/>
          </a:prstGeom>
          <a:solidFill>
            <a:srgbClr val="EEEDED"/>
          </a:solidFill>
          <a:ln>
            <a:solidFill>
              <a:srgbClr val="BA7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B7D5FF95-02E9-444D-9D58-C963BBBBC827}"/>
              </a:ext>
            </a:extLst>
          </p:cNvPr>
          <p:cNvCxnSpPr>
            <a:cxnSpLocks/>
          </p:cNvCxnSpPr>
          <p:nvPr/>
        </p:nvCxnSpPr>
        <p:spPr>
          <a:xfrm>
            <a:off x="5279549" y="3628970"/>
            <a:ext cx="0" cy="139852"/>
          </a:xfrm>
          <a:prstGeom prst="line">
            <a:avLst/>
          </a:prstGeom>
          <a:ln w="28575">
            <a:solidFill>
              <a:srgbClr val="BA704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57BDA84C-0203-458D-8FD7-E2F25BA76869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>
            <a:off x="5281048" y="239777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E399D235-3BF4-491B-8C5A-D7F2F274F778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5279550" y="181910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B8ED2B93-9B74-4F45-B3C5-566652B20B31}"/>
              </a:ext>
            </a:extLst>
          </p:cNvPr>
          <p:cNvSpPr txBox="1"/>
          <p:nvPr/>
        </p:nvSpPr>
        <p:spPr>
          <a:xfrm>
            <a:off x="4032003" y="3829514"/>
            <a:ext cx="2315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Update SF_ITEM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Check requestor id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Requestor Mask &amp;= ~requestor id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Holder Mask |= requestor id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B77A328-5255-4D09-A71A-E983E7B26047}"/>
              </a:ext>
            </a:extLst>
          </p:cNvPr>
          <p:cNvSpPr txBox="1"/>
          <p:nvPr/>
        </p:nvSpPr>
        <p:spPr>
          <a:xfrm>
            <a:off x="6300503" y="2360307"/>
            <a:ext cx="98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Hit not dirty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91A08BD-3C0C-4426-923D-EBD39CF34D16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1711702" y="2397776"/>
            <a:ext cx="0" cy="178205"/>
          </a:xfrm>
          <a:prstGeom prst="line">
            <a:avLst/>
          </a:prstGeom>
          <a:ln w="28575">
            <a:solidFill>
              <a:srgbClr val="BA704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4C80A46-2CC4-4CAC-BCEB-A7347B22FBCA}"/>
              </a:ext>
            </a:extLst>
          </p:cNvPr>
          <p:cNvSpPr txBox="1"/>
          <p:nvPr/>
        </p:nvSpPr>
        <p:spPr>
          <a:xfrm>
            <a:off x="1664230" y="2374543"/>
            <a:ext cx="98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Hit not dirty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2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71C1DAC3-0CF7-418C-9F00-5C6F59DA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8B99D5F-B8A8-450B-ABC7-F2BEB136D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Analytical Model</a:t>
            </a:r>
          </a:p>
          <a:p>
            <a:r>
              <a:rPr lang="en-US" altLang="zh-TW" dirty="0"/>
              <a:t>Event Driven Simulation</a:t>
            </a:r>
          </a:p>
          <a:p>
            <a:r>
              <a:rPr lang="en-US" altLang="zh-TW" dirty="0"/>
              <a:t>Gem5 Simulator</a:t>
            </a:r>
          </a:p>
          <a:p>
            <a:pPr lvl="1"/>
            <a:r>
              <a:rPr lang="en-US" altLang="zh-TW" dirty="0"/>
              <a:t>Gem5 Objects</a:t>
            </a:r>
          </a:p>
          <a:p>
            <a:pPr lvl="2"/>
            <a:r>
              <a:rPr lang="en-US" altLang="zh-TW" dirty="0"/>
              <a:t>Simulation Workflow</a:t>
            </a:r>
          </a:p>
          <a:p>
            <a:pPr lvl="2"/>
            <a:r>
              <a:rPr lang="en-US" altLang="zh-TW" dirty="0"/>
              <a:t>Functional Extension</a:t>
            </a:r>
          </a:p>
          <a:p>
            <a:pPr lvl="1"/>
            <a:r>
              <a:rPr lang="en-US" altLang="zh-TW" dirty="0"/>
              <a:t>Gem5 Object Connection</a:t>
            </a:r>
          </a:p>
          <a:p>
            <a:pPr lvl="2"/>
            <a:r>
              <a:rPr lang="en-US" altLang="zh-TW" dirty="0"/>
              <a:t>Hardware Structure</a:t>
            </a:r>
          </a:p>
          <a:p>
            <a:pPr lvl="2"/>
            <a:r>
              <a:rPr lang="en-US" altLang="zh-TW" dirty="0"/>
              <a:t>Configuration of Hardware Components with Gem5</a:t>
            </a:r>
          </a:p>
          <a:p>
            <a:pPr lvl="2"/>
            <a:r>
              <a:rPr lang="en-US" altLang="zh-TW" dirty="0"/>
              <a:t>Ruby Cache System</a:t>
            </a:r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146DE22-1594-46B2-8789-59E9D46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6E0323-FB62-4393-9BA2-E4FCC94E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830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B5DAE-B059-4823-A56C-6F5911AB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2800" dirty="0"/>
              <a:t>Normal Snoop Filter Operation  (Dirty </a:t>
            </a:r>
            <a:r>
              <a:rPr lang="en-US" altLang="zh-TW" dirty="0"/>
              <a:t>H</a:t>
            </a:r>
            <a:r>
              <a:rPr lang="en-US" altLang="zh-TW" sz="2800" dirty="0"/>
              <a:t>it at Another </a:t>
            </a:r>
            <a:r>
              <a:rPr lang="en-US" altLang="zh-TW" dirty="0"/>
              <a:t>C</a:t>
            </a:r>
            <a:r>
              <a:rPr lang="en-US" altLang="zh-TW" sz="2800" dirty="0"/>
              <a:t>ache)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D13520-8565-4F05-9671-3805B094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FEF433E-4C85-42A2-AD78-C052AAC5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7B695E-BFE7-403E-A915-606782DEB0BD}"/>
              </a:ext>
            </a:extLst>
          </p:cNvPr>
          <p:cNvSpPr txBox="1"/>
          <p:nvPr/>
        </p:nvSpPr>
        <p:spPr>
          <a:xfrm>
            <a:off x="1640089" y="2375833"/>
            <a:ext cx="98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Hit &amp; dirty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0D7B963-AACF-4052-A55C-F955F77AC6FC}"/>
              </a:ext>
            </a:extLst>
          </p:cNvPr>
          <p:cNvSpPr/>
          <p:nvPr/>
        </p:nvSpPr>
        <p:spPr>
          <a:xfrm>
            <a:off x="223051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E0D21BF-6F47-4CA4-943E-4E34C2C140AE}"/>
              </a:ext>
            </a:extLst>
          </p:cNvPr>
          <p:cNvSpPr/>
          <p:nvPr/>
        </p:nvSpPr>
        <p:spPr>
          <a:xfrm>
            <a:off x="224549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419DA97-2BE6-4B24-9D2F-C1CBC02DAEA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1708" y="1819105"/>
            <a:ext cx="1498" cy="172149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0995B17-A536-46A2-8585-3AD8586992B3}"/>
              </a:ext>
            </a:extLst>
          </p:cNvPr>
          <p:cNvSpPr/>
          <p:nvPr/>
        </p:nvSpPr>
        <p:spPr>
          <a:xfrm>
            <a:off x="1621702" y="4165165"/>
            <a:ext cx="1252445" cy="510652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8ECE3D9-7BCA-4211-9BBC-C50D2C177A61}"/>
              </a:ext>
            </a:extLst>
          </p:cNvPr>
          <p:cNvSpPr/>
          <p:nvPr/>
        </p:nvSpPr>
        <p:spPr>
          <a:xfrm>
            <a:off x="223052" y="2757232"/>
            <a:ext cx="4045482" cy="1072282"/>
          </a:xfrm>
          <a:prstGeom prst="roundRect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Coherent Bus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D3074E2-B2D1-4D91-ABA0-0EA0F3A6E624}"/>
              </a:ext>
            </a:extLst>
          </p:cNvPr>
          <p:cNvSpPr/>
          <p:nvPr/>
        </p:nvSpPr>
        <p:spPr>
          <a:xfrm>
            <a:off x="366387" y="2823794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8C9C369-EBF7-4D4A-83BA-C88297D43683}"/>
              </a:ext>
            </a:extLst>
          </p:cNvPr>
          <p:cNvSpPr/>
          <p:nvPr/>
        </p:nvSpPr>
        <p:spPr>
          <a:xfrm>
            <a:off x="366387" y="3424930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Response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4F4BA32-63EE-4432-AAD2-9EED0747B83E}"/>
              </a:ext>
            </a:extLst>
          </p:cNvPr>
          <p:cNvSpPr/>
          <p:nvPr/>
        </p:nvSpPr>
        <p:spPr>
          <a:xfrm>
            <a:off x="543206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6420736-EF57-4662-BA93-113D5F1B4A3C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633206" y="2397776"/>
            <a:ext cx="0" cy="178205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CB97F51A-26AC-4245-ACB0-1EEABC662CAA}"/>
              </a:ext>
            </a:extLst>
          </p:cNvPr>
          <p:cNvSpPr/>
          <p:nvPr/>
        </p:nvSpPr>
        <p:spPr>
          <a:xfrm>
            <a:off x="2157925" y="3844723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95F9B4-9BBF-4063-A91F-343BC101B47F}"/>
              </a:ext>
            </a:extLst>
          </p:cNvPr>
          <p:cNvSpPr txBox="1"/>
          <p:nvPr/>
        </p:nvSpPr>
        <p:spPr>
          <a:xfrm>
            <a:off x="1131083" y="875208"/>
            <a:ext cx="224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Request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B64235B-758C-46B2-9FE7-9DAF98A6551E}"/>
              </a:ext>
            </a:extLst>
          </p:cNvPr>
          <p:cNvSpPr txBox="1"/>
          <p:nvPr/>
        </p:nvSpPr>
        <p:spPr>
          <a:xfrm>
            <a:off x="5769744" y="842639"/>
            <a:ext cx="224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Response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767E819-4AA8-4E53-9BA0-C10D27C215DC}"/>
              </a:ext>
            </a:extLst>
          </p:cNvPr>
          <p:cNvSpPr/>
          <p:nvPr/>
        </p:nvSpPr>
        <p:spPr>
          <a:xfrm>
            <a:off x="1301547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3560091-37C1-4DA8-AA64-1E3A04339DE5}"/>
              </a:ext>
            </a:extLst>
          </p:cNvPr>
          <p:cNvSpPr/>
          <p:nvPr/>
        </p:nvSpPr>
        <p:spPr>
          <a:xfrm>
            <a:off x="1303045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C96B72D-C9A4-499A-BBFE-199B14146FC7}"/>
              </a:ext>
            </a:extLst>
          </p:cNvPr>
          <p:cNvSpPr/>
          <p:nvPr/>
        </p:nvSpPr>
        <p:spPr>
          <a:xfrm>
            <a:off x="1621702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6BE2E39-421F-4D2E-9033-155504BD5D4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710204" y="181910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F720E45-3029-4A86-8490-17DB21D3786F}"/>
              </a:ext>
            </a:extLst>
          </p:cNvPr>
          <p:cNvSpPr/>
          <p:nvPr/>
        </p:nvSpPr>
        <p:spPr>
          <a:xfrm>
            <a:off x="2373993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412D512-64CF-441C-B352-C5B9AFC0A804}"/>
              </a:ext>
            </a:extLst>
          </p:cNvPr>
          <p:cNvSpPr/>
          <p:nvPr/>
        </p:nvSpPr>
        <p:spPr>
          <a:xfrm>
            <a:off x="2375491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AA03E97-8AC6-4256-96AD-DC40EFBA390F}"/>
              </a:ext>
            </a:extLst>
          </p:cNvPr>
          <p:cNvSpPr/>
          <p:nvPr/>
        </p:nvSpPr>
        <p:spPr>
          <a:xfrm>
            <a:off x="2694148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DB4E72C-C0BC-4202-BBE1-93D15F5EA768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2782650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DFAF5E0-8417-4BE3-B435-1A40C9A822C5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2784148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1008146-1225-48C6-BAE9-4EBD2E59FEE1}"/>
              </a:ext>
            </a:extLst>
          </p:cNvPr>
          <p:cNvSpPr/>
          <p:nvPr/>
        </p:nvSpPr>
        <p:spPr>
          <a:xfrm>
            <a:off x="3446439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3607F7D7-CB4B-4C4C-98DC-DCDAE04585FD}"/>
              </a:ext>
            </a:extLst>
          </p:cNvPr>
          <p:cNvSpPr/>
          <p:nvPr/>
        </p:nvSpPr>
        <p:spPr>
          <a:xfrm>
            <a:off x="3447937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3690D8C-7624-4E65-8D54-F947B44D6295}"/>
              </a:ext>
            </a:extLst>
          </p:cNvPr>
          <p:cNvSpPr/>
          <p:nvPr/>
        </p:nvSpPr>
        <p:spPr>
          <a:xfrm>
            <a:off x="3766594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AB0B67E9-D8AC-4341-909C-250B707A2E29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3855096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284BD4A-A94F-4388-A04B-63094A85857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3856594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7E077D5-E620-48A4-AD3D-A12D3C7647B0}"/>
              </a:ext>
            </a:extLst>
          </p:cNvPr>
          <p:cNvSpPr/>
          <p:nvPr/>
        </p:nvSpPr>
        <p:spPr>
          <a:xfrm>
            <a:off x="4870893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AC1B039-C09F-4B8A-A501-C43BA41E4E37}"/>
              </a:ext>
            </a:extLst>
          </p:cNvPr>
          <p:cNvSpPr/>
          <p:nvPr/>
        </p:nvSpPr>
        <p:spPr>
          <a:xfrm>
            <a:off x="4872391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AF10452-5C81-4424-94FA-9372E2A2F688}"/>
              </a:ext>
            </a:extLst>
          </p:cNvPr>
          <p:cNvSpPr/>
          <p:nvPr/>
        </p:nvSpPr>
        <p:spPr>
          <a:xfrm>
            <a:off x="6269544" y="4165165"/>
            <a:ext cx="1252445" cy="510652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666DD98C-47E5-490E-93E6-A9EABC58C215}"/>
              </a:ext>
            </a:extLst>
          </p:cNvPr>
          <p:cNvSpPr/>
          <p:nvPr/>
        </p:nvSpPr>
        <p:spPr>
          <a:xfrm>
            <a:off x="4870894" y="2757232"/>
            <a:ext cx="4045482" cy="1072282"/>
          </a:xfrm>
          <a:prstGeom prst="roundRect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Coherent Bus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26CE92F-1888-404A-8010-F001353EA0C1}"/>
              </a:ext>
            </a:extLst>
          </p:cNvPr>
          <p:cNvSpPr/>
          <p:nvPr/>
        </p:nvSpPr>
        <p:spPr>
          <a:xfrm>
            <a:off x="5014229" y="2823794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1C97741B-0C19-40D3-918F-9F407C196D7B}"/>
              </a:ext>
            </a:extLst>
          </p:cNvPr>
          <p:cNvSpPr/>
          <p:nvPr/>
        </p:nvSpPr>
        <p:spPr>
          <a:xfrm>
            <a:off x="5014229" y="3424930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Response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DEECD2BC-079F-465B-B2DA-A786027DAD55}"/>
              </a:ext>
            </a:extLst>
          </p:cNvPr>
          <p:cNvSpPr/>
          <p:nvPr/>
        </p:nvSpPr>
        <p:spPr>
          <a:xfrm>
            <a:off x="5191048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02F50CD7-D268-4859-94CF-7330F877BED9}"/>
              </a:ext>
            </a:extLst>
          </p:cNvPr>
          <p:cNvSpPr/>
          <p:nvPr/>
        </p:nvSpPr>
        <p:spPr>
          <a:xfrm>
            <a:off x="6805767" y="3844723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B07AE423-7CDE-48A6-9C1E-D10FE7108C19}"/>
              </a:ext>
            </a:extLst>
          </p:cNvPr>
          <p:cNvSpPr/>
          <p:nvPr/>
        </p:nvSpPr>
        <p:spPr>
          <a:xfrm>
            <a:off x="5949389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0625B0A2-43FF-4472-975E-811D0A33B95A}"/>
              </a:ext>
            </a:extLst>
          </p:cNvPr>
          <p:cNvSpPr/>
          <p:nvPr/>
        </p:nvSpPr>
        <p:spPr>
          <a:xfrm>
            <a:off x="5950887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4B6C35F7-2927-4576-9C2E-29DC1D5A2AE7}"/>
              </a:ext>
            </a:extLst>
          </p:cNvPr>
          <p:cNvSpPr/>
          <p:nvPr/>
        </p:nvSpPr>
        <p:spPr>
          <a:xfrm>
            <a:off x="6269544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0A7E004-88DD-4FAE-94C2-51B33ACA5293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358046" y="181910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E0DDA769-EAE1-4571-86BC-CDE81E7DD088}"/>
              </a:ext>
            </a:extLst>
          </p:cNvPr>
          <p:cNvSpPr/>
          <p:nvPr/>
        </p:nvSpPr>
        <p:spPr>
          <a:xfrm>
            <a:off x="7021835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E5EA352-BE09-4DF7-A91E-05DEB17BC832}"/>
              </a:ext>
            </a:extLst>
          </p:cNvPr>
          <p:cNvSpPr/>
          <p:nvPr/>
        </p:nvSpPr>
        <p:spPr>
          <a:xfrm>
            <a:off x="7023333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EB9AE887-A2E2-4620-9346-1C52201A3B71}"/>
              </a:ext>
            </a:extLst>
          </p:cNvPr>
          <p:cNvSpPr/>
          <p:nvPr/>
        </p:nvSpPr>
        <p:spPr>
          <a:xfrm>
            <a:off x="7341990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1D2D085-50FA-4DB3-A7E3-62D357D8DF69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7430492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14ED1E40-97BD-4D8D-B4C0-CF5EC2E7BD29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7431990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0F4E818-CD82-42F9-9B69-815D644E67C2}"/>
              </a:ext>
            </a:extLst>
          </p:cNvPr>
          <p:cNvSpPr/>
          <p:nvPr/>
        </p:nvSpPr>
        <p:spPr>
          <a:xfrm>
            <a:off x="8094281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C1D10403-B0E3-454B-B51A-9CF97C9F0216}"/>
              </a:ext>
            </a:extLst>
          </p:cNvPr>
          <p:cNvSpPr/>
          <p:nvPr/>
        </p:nvSpPr>
        <p:spPr>
          <a:xfrm>
            <a:off x="8095779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B83127DC-8B61-46F9-830F-BB569F32B2A3}"/>
              </a:ext>
            </a:extLst>
          </p:cNvPr>
          <p:cNvSpPr/>
          <p:nvPr/>
        </p:nvSpPr>
        <p:spPr>
          <a:xfrm>
            <a:off x="8414436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1845360-6E89-4D39-B41B-55AC1D81891E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8502938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1E520BB0-0E59-4BBE-AEA9-4B6884628DDE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8504436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3E1F9A0-8E9E-42F5-870E-3EE3E6EF2BFA}"/>
              </a:ext>
            </a:extLst>
          </p:cNvPr>
          <p:cNvSpPr/>
          <p:nvPr/>
        </p:nvSpPr>
        <p:spPr>
          <a:xfrm>
            <a:off x="543206" y="2963646"/>
            <a:ext cx="737247" cy="665324"/>
          </a:xfrm>
          <a:prstGeom prst="roundRect">
            <a:avLst/>
          </a:prstGeom>
          <a:solidFill>
            <a:srgbClr val="EEEDED"/>
          </a:solidFill>
          <a:ln>
            <a:solidFill>
              <a:srgbClr val="BA7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58BC285-DA13-4B5C-A769-F37D0E2280E0}"/>
              </a:ext>
            </a:extLst>
          </p:cNvPr>
          <p:cNvCxnSpPr>
            <a:cxnSpLocks/>
          </p:cNvCxnSpPr>
          <p:nvPr/>
        </p:nvCxnSpPr>
        <p:spPr>
          <a:xfrm>
            <a:off x="633206" y="2823794"/>
            <a:ext cx="0" cy="139852"/>
          </a:xfrm>
          <a:prstGeom prst="line">
            <a:avLst/>
          </a:prstGeom>
          <a:ln w="28575">
            <a:solidFill>
              <a:srgbClr val="BA704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AFBD34FF-157D-4210-8E70-7AD85BC170DD}"/>
              </a:ext>
            </a:extLst>
          </p:cNvPr>
          <p:cNvSpPr/>
          <p:nvPr/>
        </p:nvSpPr>
        <p:spPr>
          <a:xfrm>
            <a:off x="5190494" y="2964365"/>
            <a:ext cx="737247" cy="665324"/>
          </a:xfrm>
          <a:prstGeom prst="roundRect">
            <a:avLst/>
          </a:prstGeom>
          <a:solidFill>
            <a:srgbClr val="EEEDED"/>
          </a:solidFill>
          <a:ln>
            <a:solidFill>
              <a:srgbClr val="BA7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5FF7A0E-2176-487E-A53E-A59DFF81400E}"/>
              </a:ext>
            </a:extLst>
          </p:cNvPr>
          <p:cNvCxnSpPr>
            <a:cxnSpLocks/>
          </p:cNvCxnSpPr>
          <p:nvPr/>
        </p:nvCxnSpPr>
        <p:spPr>
          <a:xfrm>
            <a:off x="5279549" y="3628970"/>
            <a:ext cx="0" cy="139852"/>
          </a:xfrm>
          <a:prstGeom prst="line">
            <a:avLst/>
          </a:prstGeom>
          <a:ln w="28575">
            <a:solidFill>
              <a:srgbClr val="BA704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C830C356-45C4-4D17-B1F5-AE3A05577B0E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>
            <a:off x="5281048" y="239777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EA7A6D3C-7CBB-4431-A0B7-9C7A62128981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5279550" y="181910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A90F92E-0DF5-47E4-9393-B7D40825B414}"/>
              </a:ext>
            </a:extLst>
          </p:cNvPr>
          <p:cNvSpPr txBox="1"/>
          <p:nvPr/>
        </p:nvSpPr>
        <p:spPr>
          <a:xfrm>
            <a:off x="4032003" y="3829514"/>
            <a:ext cx="2315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Update SF_ITEM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Check requestor id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Requestor Mask &amp;= ~requestor id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Holder Mask |= requestor id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9B39961C-1069-46D7-B2BD-2BDE1C93EAAE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6359544" y="239777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B576ECF-C6AB-4165-BF92-A4F5D7904405}"/>
              </a:ext>
            </a:extLst>
          </p:cNvPr>
          <p:cNvSpPr txBox="1"/>
          <p:nvPr/>
        </p:nvSpPr>
        <p:spPr>
          <a:xfrm>
            <a:off x="6300503" y="2360307"/>
            <a:ext cx="98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Hit &amp; dirty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591BD71C-67DE-4659-9F7C-CAD2D52E9A8D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710204" y="2394317"/>
            <a:ext cx="1498" cy="181664"/>
          </a:xfrm>
          <a:prstGeom prst="line">
            <a:avLst/>
          </a:prstGeom>
          <a:ln w="28575">
            <a:solidFill>
              <a:srgbClr val="BA704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590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2C824-66CF-4076-8019-A8DDCF24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2800" dirty="0"/>
              <a:t>Snoop Filter Broadcast Handling</a:t>
            </a:r>
            <a:r>
              <a:rPr lang="zh-TW" altLang="en-US" sz="2800" dirty="0"/>
              <a:t> </a:t>
            </a:r>
            <a:r>
              <a:rPr lang="en-US" altLang="zh-TW" sz="2800" dirty="0"/>
              <a:t>(No Dirty </a:t>
            </a:r>
            <a:r>
              <a:rPr lang="en-US" altLang="zh-TW" dirty="0"/>
              <a:t>H</a:t>
            </a:r>
            <a:r>
              <a:rPr lang="en-US" altLang="zh-TW" sz="2800" dirty="0"/>
              <a:t>it at Other </a:t>
            </a:r>
            <a:r>
              <a:rPr lang="en-US" altLang="zh-TW" dirty="0"/>
              <a:t>C</a:t>
            </a:r>
            <a:r>
              <a:rPr lang="en-US" altLang="zh-TW" sz="2800" dirty="0"/>
              <a:t>aches)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A474A45-900D-450F-9B58-AE514B2F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449863-FFE7-4098-B216-E410E082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245" name="文字方塊 244">
            <a:extLst>
              <a:ext uri="{FF2B5EF4-FFF2-40B4-BE49-F238E27FC236}">
                <a16:creationId xmlns:a16="http://schemas.microsoft.com/office/drawing/2014/main" id="{F5069F9F-AE8C-4186-994A-C2DFED92C823}"/>
              </a:ext>
            </a:extLst>
          </p:cNvPr>
          <p:cNvSpPr txBox="1"/>
          <p:nvPr/>
        </p:nvSpPr>
        <p:spPr>
          <a:xfrm>
            <a:off x="5754504" y="857879"/>
            <a:ext cx="224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Response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46" name="矩形: 圓角 245">
            <a:extLst>
              <a:ext uri="{FF2B5EF4-FFF2-40B4-BE49-F238E27FC236}">
                <a16:creationId xmlns:a16="http://schemas.microsoft.com/office/drawing/2014/main" id="{40A315A3-D9A2-4608-988A-C8A25BF1D660}"/>
              </a:ext>
            </a:extLst>
          </p:cNvPr>
          <p:cNvSpPr/>
          <p:nvPr/>
        </p:nvSpPr>
        <p:spPr>
          <a:xfrm>
            <a:off x="4870893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2F2F1B87-E420-439F-A9EE-9FB04A7D800E}"/>
              </a:ext>
            </a:extLst>
          </p:cNvPr>
          <p:cNvSpPr/>
          <p:nvPr/>
        </p:nvSpPr>
        <p:spPr>
          <a:xfrm>
            <a:off x="4872391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48" name="矩形: 圓角 247">
            <a:extLst>
              <a:ext uri="{FF2B5EF4-FFF2-40B4-BE49-F238E27FC236}">
                <a16:creationId xmlns:a16="http://schemas.microsoft.com/office/drawing/2014/main" id="{E1435274-8B1B-495C-BFD7-A7C9839637ED}"/>
              </a:ext>
            </a:extLst>
          </p:cNvPr>
          <p:cNvSpPr/>
          <p:nvPr/>
        </p:nvSpPr>
        <p:spPr>
          <a:xfrm>
            <a:off x="6269544" y="4165165"/>
            <a:ext cx="1252445" cy="510652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49" name="矩形: 圓角 248">
            <a:extLst>
              <a:ext uri="{FF2B5EF4-FFF2-40B4-BE49-F238E27FC236}">
                <a16:creationId xmlns:a16="http://schemas.microsoft.com/office/drawing/2014/main" id="{A0BE97FB-C352-4005-AE0D-E8DDCCED9665}"/>
              </a:ext>
            </a:extLst>
          </p:cNvPr>
          <p:cNvSpPr/>
          <p:nvPr/>
        </p:nvSpPr>
        <p:spPr>
          <a:xfrm>
            <a:off x="4870894" y="2757232"/>
            <a:ext cx="4045482" cy="1072282"/>
          </a:xfrm>
          <a:prstGeom prst="roundRect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Coherent Bus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0" name="矩形: 圓角 249">
            <a:extLst>
              <a:ext uri="{FF2B5EF4-FFF2-40B4-BE49-F238E27FC236}">
                <a16:creationId xmlns:a16="http://schemas.microsoft.com/office/drawing/2014/main" id="{9D359C9A-A13A-4F3E-9D7B-7AFAF09773F5}"/>
              </a:ext>
            </a:extLst>
          </p:cNvPr>
          <p:cNvSpPr/>
          <p:nvPr/>
        </p:nvSpPr>
        <p:spPr>
          <a:xfrm>
            <a:off x="5014229" y="2823794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1" name="矩形: 圓角 250">
            <a:extLst>
              <a:ext uri="{FF2B5EF4-FFF2-40B4-BE49-F238E27FC236}">
                <a16:creationId xmlns:a16="http://schemas.microsoft.com/office/drawing/2014/main" id="{5E14C443-83DA-415B-A938-B79DB03C8906}"/>
              </a:ext>
            </a:extLst>
          </p:cNvPr>
          <p:cNvSpPr/>
          <p:nvPr/>
        </p:nvSpPr>
        <p:spPr>
          <a:xfrm>
            <a:off x="5014229" y="3424930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Response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2" name="橢圓 251">
            <a:extLst>
              <a:ext uri="{FF2B5EF4-FFF2-40B4-BE49-F238E27FC236}">
                <a16:creationId xmlns:a16="http://schemas.microsoft.com/office/drawing/2014/main" id="{6C4FDF5F-8BA1-44BA-861D-1288B695D9F2}"/>
              </a:ext>
            </a:extLst>
          </p:cNvPr>
          <p:cNvSpPr/>
          <p:nvPr/>
        </p:nvSpPr>
        <p:spPr>
          <a:xfrm>
            <a:off x="5191048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橢圓 252">
            <a:extLst>
              <a:ext uri="{FF2B5EF4-FFF2-40B4-BE49-F238E27FC236}">
                <a16:creationId xmlns:a16="http://schemas.microsoft.com/office/drawing/2014/main" id="{2E36D361-E164-4170-9B20-2E1A4EF93508}"/>
              </a:ext>
            </a:extLst>
          </p:cNvPr>
          <p:cNvSpPr/>
          <p:nvPr/>
        </p:nvSpPr>
        <p:spPr>
          <a:xfrm>
            <a:off x="6805767" y="3844723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4" name="直線接點 253">
            <a:extLst>
              <a:ext uri="{FF2B5EF4-FFF2-40B4-BE49-F238E27FC236}">
                <a16:creationId xmlns:a16="http://schemas.microsoft.com/office/drawing/2014/main" id="{69C7305B-CD0F-40BD-B5D1-5F47AFECEEBA}"/>
              </a:ext>
            </a:extLst>
          </p:cNvPr>
          <p:cNvCxnSpPr>
            <a:cxnSpLocks/>
            <a:stCxn id="253" idx="4"/>
            <a:endCxn id="248" idx="0"/>
          </p:cNvCxnSpPr>
          <p:nvPr/>
        </p:nvCxnSpPr>
        <p:spPr>
          <a:xfrm>
            <a:off x="6895767" y="4024723"/>
            <a:ext cx="0" cy="140442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5" name="矩形: 圓角 254">
            <a:extLst>
              <a:ext uri="{FF2B5EF4-FFF2-40B4-BE49-F238E27FC236}">
                <a16:creationId xmlns:a16="http://schemas.microsoft.com/office/drawing/2014/main" id="{795FFD7D-C706-41B7-86B1-22DBE748E87B}"/>
              </a:ext>
            </a:extLst>
          </p:cNvPr>
          <p:cNvSpPr/>
          <p:nvPr/>
        </p:nvSpPr>
        <p:spPr>
          <a:xfrm>
            <a:off x="5949389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56" name="矩形: 圓角 255">
            <a:extLst>
              <a:ext uri="{FF2B5EF4-FFF2-40B4-BE49-F238E27FC236}">
                <a16:creationId xmlns:a16="http://schemas.microsoft.com/office/drawing/2014/main" id="{E14A096C-98B9-4314-97D4-76D7DBFF41EC}"/>
              </a:ext>
            </a:extLst>
          </p:cNvPr>
          <p:cNvSpPr/>
          <p:nvPr/>
        </p:nvSpPr>
        <p:spPr>
          <a:xfrm>
            <a:off x="5950887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57" name="橢圓 256">
            <a:extLst>
              <a:ext uri="{FF2B5EF4-FFF2-40B4-BE49-F238E27FC236}">
                <a16:creationId xmlns:a16="http://schemas.microsoft.com/office/drawing/2014/main" id="{C7711A49-08FF-46D3-9E16-6D936119A1E2}"/>
              </a:ext>
            </a:extLst>
          </p:cNvPr>
          <p:cNvSpPr/>
          <p:nvPr/>
        </p:nvSpPr>
        <p:spPr>
          <a:xfrm>
            <a:off x="6269544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8" name="矩形: 圓角 257">
            <a:extLst>
              <a:ext uri="{FF2B5EF4-FFF2-40B4-BE49-F238E27FC236}">
                <a16:creationId xmlns:a16="http://schemas.microsoft.com/office/drawing/2014/main" id="{CE426DB7-14FF-4841-AB18-912A939EC6A7}"/>
              </a:ext>
            </a:extLst>
          </p:cNvPr>
          <p:cNvSpPr/>
          <p:nvPr/>
        </p:nvSpPr>
        <p:spPr>
          <a:xfrm>
            <a:off x="7021835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59" name="矩形: 圓角 258">
            <a:extLst>
              <a:ext uri="{FF2B5EF4-FFF2-40B4-BE49-F238E27FC236}">
                <a16:creationId xmlns:a16="http://schemas.microsoft.com/office/drawing/2014/main" id="{EB5AC23B-F2BC-4C71-88BB-DD3050CFDCA9}"/>
              </a:ext>
            </a:extLst>
          </p:cNvPr>
          <p:cNvSpPr/>
          <p:nvPr/>
        </p:nvSpPr>
        <p:spPr>
          <a:xfrm>
            <a:off x="7023333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60" name="橢圓 259">
            <a:extLst>
              <a:ext uri="{FF2B5EF4-FFF2-40B4-BE49-F238E27FC236}">
                <a16:creationId xmlns:a16="http://schemas.microsoft.com/office/drawing/2014/main" id="{35BB3537-A845-4460-8CD0-52D67B4B0042}"/>
              </a:ext>
            </a:extLst>
          </p:cNvPr>
          <p:cNvSpPr/>
          <p:nvPr/>
        </p:nvSpPr>
        <p:spPr>
          <a:xfrm>
            <a:off x="7341990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1" name="矩形: 圓角 260">
            <a:extLst>
              <a:ext uri="{FF2B5EF4-FFF2-40B4-BE49-F238E27FC236}">
                <a16:creationId xmlns:a16="http://schemas.microsoft.com/office/drawing/2014/main" id="{FE7C50A7-94FF-49B0-A79F-4DBBD73B0A51}"/>
              </a:ext>
            </a:extLst>
          </p:cNvPr>
          <p:cNvSpPr/>
          <p:nvPr/>
        </p:nvSpPr>
        <p:spPr>
          <a:xfrm>
            <a:off x="8094281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62" name="矩形: 圓角 261">
            <a:extLst>
              <a:ext uri="{FF2B5EF4-FFF2-40B4-BE49-F238E27FC236}">
                <a16:creationId xmlns:a16="http://schemas.microsoft.com/office/drawing/2014/main" id="{3A416FEC-D025-4D79-BF73-455F5F8B8BEE}"/>
              </a:ext>
            </a:extLst>
          </p:cNvPr>
          <p:cNvSpPr/>
          <p:nvPr/>
        </p:nvSpPr>
        <p:spPr>
          <a:xfrm>
            <a:off x="8095779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63" name="橢圓 262">
            <a:extLst>
              <a:ext uri="{FF2B5EF4-FFF2-40B4-BE49-F238E27FC236}">
                <a16:creationId xmlns:a16="http://schemas.microsoft.com/office/drawing/2014/main" id="{01652117-08D6-4430-BD85-78A21FC8C005}"/>
              </a:ext>
            </a:extLst>
          </p:cNvPr>
          <p:cNvSpPr/>
          <p:nvPr/>
        </p:nvSpPr>
        <p:spPr>
          <a:xfrm>
            <a:off x="8414436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4" name="矩形: 圓角 263">
            <a:extLst>
              <a:ext uri="{FF2B5EF4-FFF2-40B4-BE49-F238E27FC236}">
                <a16:creationId xmlns:a16="http://schemas.microsoft.com/office/drawing/2014/main" id="{04F77BED-3F4B-4A88-9984-EA323298A60C}"/>
              </a:ext>
            </a:extLst>
          </p:cNvPr>
          <p:cNvSpPr/>
          <p:nvPr/>
        </p:nvSpPr>
        <p:spPr>
          <a:xfrm>
            <a:off x="5190494" y="2964365"/>
            <a:ext cx="737247" cy="665324"/>
          </a:xfrm>
          <a:prstGeom prst="roundRect">
            <a:avLst/>
          </a:prstGeom>
          <a:solidFill>
            <a:srgbClr val="EEEDED"/>
          </a:solidFill>
          <a:ln>
            <a:solidFill>
              <a:srgbClr val="BA7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65" name="直線接點 264">
            <a:extLst>
              <a:ext uri="{FF2B5EF4-FFF2-40B4-BE49-F238E27FC236}">
                <a16:creationId xmlns:a16="http://schemas.microsoft.com/office/drawing/2014/main" id="{84C81A13-B49D-429A-9630-A9002D949E51}"/>
              </a:ext>
            </a:extLst>
          </p:cNvPr>
          <p:cNvCxnSpPr>
            <a:cxnSpLocks/>
          </p:cNvCxnSpPr>
          <p:nvPr/>
        </p:nvCxnSpPr>
        <p:spPr>
          <a:xfrm>
            <a:off x="5279549" y="3628970"/>
            <a:ext cx="0" cy="139852"/>
          </a:xfrm>
          <a:prstGeom prst="line">
            <a:avLst/>
          </a:prstGeom>
          <a:ln w="28575">
            <a:solidFill>
              <a:srgbClr val="BA704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接點 265">
            <a:extLst>
              <a:ext uri="{FF2B5EF4-FFF2-40B4-BE49-F238E27FC236}">
                <a16:creationId xmlns:a16="http://schemas.microsoft.com/office/drawing/2014/main" id="{6E33C49F-DE74-451B-A5A9-7E8FFDB21080}"/>
              </a:ext>
            </a:extLst>
          </p:cNvPr>
          <p:cNvCxnSpPr>
            <a:cxnSpLocks/>
            <a:stCxn id="247" idx="2"/>
            <a:endCxn id="252" idx="0"/>
          </p:cNvCxnSpPr>
          <p:nvPr/>
        </p:nvCxnSpPr>
        <p:spPr>
          <a:xfrm>
            <a:off x="5281048" y="239777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7" name="直線接點 266">
            <a:extLst>
              <a:ext uri="{FF2B5EF4-FFF2-40B4-BE49-F238E27FC236}">
                <a16:creationId xmlns:a16="http://schemas.microsoft.com/office/drawing/2014/main" id="{62679441-C457-49F1-AB88-A2C268E83FC7}"/>
              </a:ext>
            </a:extLst>
          </p:cNvPr>
          <p:cNvCxnSpPr>
            <a:cxnSpLocks/>
            <a:stCxn id="246" idx="2"/>
            <a:endCxn id="247" idx="0"/>
          </p:cNvCxnSpPr>
          <p:nvPr/>
        </p:nvCxnSpPr>
        <p:spPr>
          <a:xfrm>
            <a:off x="5279550" y="181910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8" name="文字方塊 267">
            <a:extLst>
              <a:ext uri="{FF2B5EF4-FFF2-40B4-BE49-F238E27FC236}">
                <a16:creationId xmlns:a16="http://schemas.microsoft.com/office/drawing/2014/main" id="{6E7A1E74-2969-40D5-B156-654C6862A0EF}"/>
              </a:ext>
            </a:extLst>
          </p:cNvPr>
          <p:cNvSpPr txBox="1"/>
          <p:nvPr/>
        </p:nvSpPr>
        <p:spPr>
          <a:xfrm>
            <a:off x="4032003" y="3829514"/>
            <a:ext cx="2315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Update SF_ITEM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Check requestor id (skip if broadcast)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Requestor Mask &amp;= ~requestor id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Holder Mask |= requestor id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  <p:cxnSp>
        <p:nvCxnSpPr>
          <p:cNvPr id="269" name="直線接點 268">
            <a:extLst>
              <a:ext uri="{FF2B5EF4-FFF2-40B4-BE49-F238E27FC236}">
                <a16:creationId xmlns:a16="http://schemas.microsoft.com/office/drawing/2014/main" id="{D3A35F26-6153-418F-AE47-57D44B6122F0}"/>
              </a:ext>
            </a:extLst>
          </p:cNvPr>
          <p:cNvCxnSpPr>
            <a:cxnSpLocks/>
            <a:stCxn id="256" idx="2"/>
            <a:endCxn id="257" idx="0"/>
          </p:cNvCxnSpPr>
          <p:nvPr/>
        </p:nvCxnSpPr>
        <p:spPr>
          <a:xfrm>
            <a:off x="6359544" y="239777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直線接點 269">
            <a:extLst>
              <a:ext uri="{FF2B5EF4-FFF2-40B4-BE49-F238E27FC236}">
                <a16:creationId xmlns:a16="http://schemas.microsoft.com/office/drawing/2014/main" id="{D4692E87-7846-464F-A32B-1740328BA7E2}"/>
              </a:ext>
            </a:extLst>
          </p:cNvPr>
          <p:cNvCxnSpPr>
            <a:cxnSpLocks/>
            <a:stCxn id="255" idx="2"/>
            <a:endCxn id="256" idx="0"/>
          </p:cNvCxnSpPr>
          <p:nvPr/>
        </p:nvCxnSpPr>
        <p:spPr>
          <a:xfrm>
            <a:off x="6358046" y="181910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1" name="直線接點 270">
            <a:extLst>
              <a:ext uri="{FF2B5EF4-FFF2-40B4-BE49-F238E27FC236}">
                <a16:creationId xmlns:a16="http://schemas.microsoft.com/office/drawing/2014/main" id="{F6FACE3A-2A65-45FE-B78B-27899D7A5B42}"/>
              </a:ext>
            </a:extLst>
          </p:cNvPr>
          <p:cNvCxnSpPr>
            <a:cxnSpLocks/>
            <a:stCxn id="258" idx="2"/>
            <a:endCxn id="259" idx="0"/>
          </p:cNvCxnSpPr>
          <p:nvPr/>
        </p:nvCxnSpPr>
        <p:spPr>
          <a:xfrm>
            <a:off x="7430492" y="181564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2" name="直線接點 271">
            <a:extLst>
              <a:ext uri="{FF2B5EF4-FFF2-40B4-BE49-F238E27FC236}">
                <a16:creationId xmlns:a16="http://schemas.microsoft.com/office/drawing/2014/main" id="{5D72B293-0D61-4800-A054-E840795FF542}"/>
              </a:ext>
            </a:extLst>
          </p:cNvPr>
          <p:cNvCxnSpPr>
            <a:cxnSpLocks/>
            <a:stCxn id="261" idx="2"/>
            <a:endCxn id="262" idx="0"/>
          </p:cNvCxnSpPr>
          <p:nvPr/>
        </p:nvCxnSpPr>
        <p:spPr>
          <a:xfrm>
            <a:off x="8502938" y="181564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3" name="直線接點 272">
            <a:extLst>
              <a:ext uri="{FF2B5EF4-FFF2-40B4-BE49-F238E27FC236}">
                <a16:creationId xmlns:a16="http://schemas.microsoft.com/office/drawing/2014/main" id="{00BDA7D2-A471-4937-B166-C3E8F0C0D5F3}"/>
              </a:ext>
            </a:extLst>
          </p:cNvPr>
          <p:cNvCxnSpPr>
            <a:cxnSpLocks/>
            <a:stCxn id="259" idx="2"/>
            <a:endCxn id="260" idx="0"/>
          </p:cNvCxnSpPr>
          <p:nvPr/>
        </p:nvCxnSpPr>
        <p:spPr>
          <a:xfrm>
            <a:off x="7431990" y="239431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4" name="直線接點 273">
            <a:extLst>
              <a:ext uri="{FF2B5EF4-FFF2-40B4-BE49-F238E27FC236}">
                <a16:creationId xmlns:a16="http://schemas.microsoft.com/office/drawing/2014/main" id="{ECDC15F6-69E8-4F85-AE87-9FD52BE2C43A}"/>
              </a:ext>
            </a:extLst>
          </p:cNvPr>
          <p:cNvCxnSpPr>
            <a:cxnSpLocks/>
            <a:stCxn id="262" idx="2"/>
            <a:endCxn id="263" idx="0"/>
          </p:cNvCxnSpPr>
          <p:nvPr/>
        </p:nvCxnSpPr>
        <p:spPr>
          <a:xfrm>
            <a:off x="8504436" y="239431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5" name="文字方塊 274">
            <a:extLst>
              <a:ext uri="{FF2B5EF4-FFF2-40B4-BE49-F238E27FC236}">
                <a16:creationId xmlns:a16="http://schemas.microsoft.com/office/drawing/2014/main" id="{AB499627-633A-4537-801B-C46F64A7C7B9}"/>
              </a:ext>
            </a:extLst>
          </p:cNvPr>
          <p:cNvSpPr txBox="1"/>
          <p:nvPr/>
        </p:nvSpPr>
        <p:spPr>
          <a:xfrm>
            <a:off x="6300503" y="2360307"/>
            <a:ext cx="98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Hit not dirty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  <p:sp>
        <p:nvSpPr>
          <p:cNvPr id="276" name="矩形: 圓角 275">
            <a:extLst>
              <a:ext uri="{FF2B5EF4-FFF2-40B4-BE49-F238E27FC236}">
                <a16:creationId xmlns:a16="http://schemas.microsoft.com/office/drawing/2014/main" id="{3C35B5BC-7932-4DFD-B57D-BFCB4071B4B2}"/>
              </a:ext>
            </a:extLst>
          </p:cNvPr>
          <p:cNvSpPr/>
          <p:nvPr/>
        </p:nvSpPr>
        <p:spPr>
          <a:xfrm>
            <a:off x="223051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77" name="矩形: 圓角 276">
            <a:extLst>
              <a:ext uri="{FF2B5EF4-FFF2-40B4-BE49-F238E27FC236}">
                <a16:creationId xmlns:a16="http://schemas.microsoft.com/office/drawing/2014/main" id="{17153060-78AA-452C-A7C8-48C68532AB5F}"/>
              </a:ext>
            </a:extLst>
          </p:cNvPr>
          <p:cNvSpPr/>
          <p:nvPr/>
        </p:nvSpPr>
        <p:spPr>
          <a:xfrm>
            <a:off x="224549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278" name="直線接點 277">
            <a:extLst>
              <a:ext uri="{FF2B5EF4-FFF2-40B4-BE49-F238E27FC236}">
                <a16:creationId xmlns:a16="http://schemas.microsoft.com/office/drawing/2014/main" id="{DBF98DE9-02A5-4B77-81C0-915262C3BAD5}"/>
              </a:ext>
            </a:extLst>
          </p:cNvPr>
          <p:cNvCxnSpPr>
            <a:cxnSpLocks/>
            <a:stCxn id="276" idx="2"/>
            <a:endCxn id="277" idx="0"/>
          </p:cNvCxnSpPr>
          <p:nvPr/>
        </p:nvCxnSpPr>
        <p:spPr>
          <a:xfrm>
            <a:off x="631708" y="1819105"/>
            <a:ext cx="1498" cy="172149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矩形: 圓角 278">
            <a:extLst>
              <a:ext uri="{FF2B5EF4-FFF2-40B4-BE49-F238E27FC236}">
                <a16:creationId xmlns:a16="http://schemas.microsoft.com/office/drawing/2014/main" id="{B0A0F629-A16B-4969-85B0-15A4EBBF56A3}"/>
              </a:ext>
            </a:extLst>
          </p:cNvPr>
          <p:cNvSpPr/>
          <p:nvPr/>
        </p:nvSpPr>
        <p:spPr>
          <a:xfrm>
            <a:off x="1621702" y="4165165"/>
            <a:ext cx="1252445" cy="510652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80" name="矩形: 圓角 279">
            <a:extLst>
              <a:ext uri="{FF2B5EF4-FFF2-40B4-BE49-F238E27FC236}">
                <a16:creationId xmlns:a16="http://schemas.microsoft.com/office/drawing/2014/main" id="{16D1EA3F-A5A6-47DA-9504-470364F91DA8}"/>
              </a:ext>
            </a:extLst>
          </p:cNvPr>
          <p:cNvSpPr/>
          <p:nvPr/>
        </p:nvSpPr>
        <p:spPr>
          <a:xfrm>
            <a:off x="223052" y="2757232"/>
            <a:ext cx="4045482" cy="1072282"/>
          </a:xfrm>
          <a:prstGeom prst="roundRect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Coherent Bus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1" name="矩形: 圓角 280">
            <a:extLst>
              <a:ext uri="{FF2B5EF4-FFF2-40B4-BE49-F238E27FC236}">
                <a16:creationId xmlns:a16="http://schemas.microsoft.com/office/drawing/2014/main" id="{28B78014-BEBA-4CAA-8CCF-166C5C68321D}"/>
              </a:ext>
            </a:extLst>
          </p:cNvPr>
          <p:cNvSpPr/>
          <p:nvPr/>
        </p:nvSpPr>
        <p:spPr>
          <a:xfrm>
            <a:off x="366387" y="2823794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2" name="矩形: 圓角 281">
            <a:extLst>
              <a:ext uri="{FF2B5EF4-FFF2-40B4-BE49-F238E27FC236}">
                <a16:creationId xmlns:a16="http://schemas.microsoft.com/office/drawing/2014/main" id="{39C21AE0-E10E-491E-8C1E-4A8235F79633}"/>
              </a:ext>
            </a:extLst>
          </p:cNvPr>
          <p:cNvSpPr/>
          <p:nvPr/>
        </p:nvSpPr>
        <p:spPr>
          <a:xfrm>
            <a:off x="366387" y="3424930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Response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3" name="橢圓 282">
            <a:extLst>
              <a:ext uri="{FF2B5EF4-FFF2-40B4-BE49-F238E27FC236}">
                <a16:creationId xmlns:a16="http://schemas.microsoft.com/office/drawing/2014/main" id="{62F559CA-3FCE-462C-B880-263EF46D51CC}"/>
              </a:ext>
            </a:extLst>
          </p:cNvPr>
          <p:cNvSpPr/>
          <p:nvPr/>
        </p:nvSpPr>
        <p:spPr>
          <a:xfrm>
            <a:off x="543206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4" name="直線接點 283">
            <a:extLst>
              <a:ext uri="{FF2B5EF4-FFF2-40B4-BE49-F238E27FC236}">
                <a16:creationId xmlns:a16="http://schemas.microsoft.com/office/drawing/2014/main" id="{9D71B15D-047A-4AFE-B6E4-A1E297F7520F}"/>
              </a:ext>
            </a:extLst>
          </p:cNvPr>
          <p:cNvCxnSpPr>
            <a:cxnSpLocks/>
            <a:stCxn id="277" idx="2"/>
            <a:endCxn id="283" idx="0"/>
          </p:cNvCxnSpPr>
          <p:nvPr/>
        </p:nvCxnSpPr>
        <p:spPr>
          <a:xfrm>
            <a:off x="633206" y="2397776"/>
            <a:ext cx="0" cy="178205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橢圓 284">
            <a:extLst>
              <a:ext uri="{FF2B5EF4-FFF2-40B4-BE49-F238E27FC236}">
                <a16:creationId xmlns:a16="http://schemas.microsoft.com/office/drawing/2014/main" id="{490F1640-6DDB-466A-94FD-FFC015F9861F}"/>
              </a:ext>
            </a:extLst>
          </p:cNvPr>
          <p:cNvSpPr/>
          <p:nvPr/>
        </p:nvSpPr>
        <p:spPr>
          <a:xfrm>
            <a:off x="2157925" y="3844723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6" name="直線接點 285">
            <a:extLst>
              <a:ext uri="{FF2B5EF4-FFF2-40B4-BE49-F238E27FC236}">
                <a16:creationId xmlns:a16="http://schemas.microsoft.com/office/drawing/2014/main" id="{A4AD9611-1733-4B5A-81FE-4A736D75B010}"/>
              </a:ext>
            </a:extLst>
          </p:cNvPr>
          <p:cNvCxnSpPr>
            <a:cxnSpLocks/>
            <a:stCxn id="285" idx="4"/>
            <a:endCxn id="279" idx="0"/>
          </p:cNvCxnSpPr>
          <p:nvPr/>
        </p:nvCxnSpPr>
        <p:spPr>
          <a:xfrm>
            <a:off x="2247925" y="4024723"/>
            <a:ext cx="0" cy="140442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文字方塊 286">
            <a:extLst>
              <a:ext uri="{FF2B5EF4-FFF2-40B4-BE49-F238E27FC236}">
                <a16:creationId xmlns:a16="http://schemas.microsoft.com/office/drawing/2014/main" id="{6098B1EC-E3A4-4A09-8F92-40E3576C6FE8}"/>
              </a:ext>
            </a:extLst>
          </p:cNvPr>
          <p:cNvSpPr txBox="1"/>
          <p:nvPr/>
        </p:nvSpPr>
        <p:spPr>
          <a:xfrm>
            <a:off x="1131083" y="875208"/>
            <a:ext cx="224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Request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8" name="矩形: 圓角 287">
            <a:extLst>
              <a:ext uri="{FF2B5EF4-FFF2-40B4-BE49-F238E27FC236}">
                <a16:creationId xmlns:a16="http://schemas.microsoft.com/office/drawing/2014/main" id="{FEFC0006-EAB9-4A7E-AAB4-B4450F87A915}"/>
              </a:ext>
            </a:extLst>
          </p:cNvPr>
          <p:cNvSpPr/>
          <p:nvPr/>
        </p:nvSpPr>
        <p:spPr>
          <a:xfrm>
            <a:off x="1301547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89" name="矩形: 圓角 288">
            <a:extLst>
              <a:ext uri="{FF2B5EF4-FFF2-40B4-BE49-F238E27FC236}">
                <a16:creationId xmlns:a16="http://schemas.microsoft.com/office/drawing/2014/main" id="{8EE9E382-D797-413B-95E5-D31E87C7E4E4}"/>
              </a:ext>
            </a:extLst>
          </p:cNvPr>
          <p:cNvSpPr/>
          <p:nvPr/>
        </p:nvSpPr>
        <p:spPr>
          <a:xfrm>
            <a:off x="1303045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0" name="橢圓 289">
            <a:extLst>
              <a:ext uri="{FF2B5EF4-FFF2-40B4-BE49-F238E27FC236}">
                <a16:creationId xmlns:a16="http://schemas.microsoft.com/office/drawing/2014/main" id="{E673E9FA-40C5-4F76-A8EB-BF6E7A4DC0D8}"/>
              </a:ext>
            </a:extLst>
          </p:cNvPr>
          <p:cNvSpPr/>
          <p:nvPr/>
        </p:nvSpPr>
        <p:spPr>
          <a:xfrm>
            <a:off x="1621702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1" name="直線接點 290">
            <a:extLst>
              <a:ext uri="{FF2B5EF4-FFF2-40B4-BE49-F238E27FC236}">
                <a16:creationId xmlns:a16="http://schemas.microsoft.com/office/drawing/2014/main" id="{9DCB8ED8-4768-4181-BFCF-4C2DF70C4035}"/>
              </a:ext>
            </a:extLst>
          </p:cNvPr>
          <p:cNvCxnSpPr>
            <a:cxnSpLocks/>
            <a:stCxn id="288" idx="2"/>
            <a:endCxn id="289" idx="0"/>
          </p:cNvCxnSpPr>
          <p:nvPr/>
        </p:nvCxnSpPr>
        <p:spPr>
          <a:xfrm>
            <a:off x="1710204" y="181910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矩形: 圓角 291">
            <a:extLst>
              <a:ext uri="{FF2B5EF4-FFF2-40B4-BE49-F238E27FC236}">
                <a16:creationId xmlns:a16="http://schemas.microsoft.com/office/drawing/2014/main" id="{21C594F8-F3C2-40D6-8C68-8358DD38B322}"/>
              </a:ext>
            </a:extLst>
          </p:cNvPr>
          <p:cNvSpPr/>
          <p:nvPr/>
        </p:nvSpPr>
        <p:spPr>
          <a:xfrm>
            <a:off x="2373993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3" name="矩形: 圓角 292">
            <a:extLst>
              <a:ext uri="{FF2B5EF4-FFF2-40B4-BE49-F238E27FC236}">
                <a16:creationId xmlns:a16="http://schemas.microsoft.com/office/drawing/2014/main" id="{08731F2B-2D1F-40A8-BA51-B0B3A72C1DBF}"/>
              </a:ext>
            </a:extLst>
          </p:cNvPr>
          <p:cNvSpPr/>
          <p:nvPr/>
        </p:nvSpPr>
        <p:spPr>
          <a:xfrm>
            <a:off x="2375491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4" name="橢圓 293">
            <a:extLst>
              <a:ext uri="{FF2B5EF4-FFF2-40B4-BE49-F238E27FC236}">
                <a16:creationId xmlns:a16="http://schemas.microsoft.com/office/drawing/2014/main" id="{5D018391-821C-439E-81B2-560CEA5785C8}"/>
              </a:ext>
            </a:extLst>
          </p:cNvPr>
          <p:cNvSpPr/>
          <p:nvPr/>
        </p:nvSpPr>
        <p:spPr>
          <a:xfrm>
            <a:off x="2694148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5" name="直線接點 294">
            <a:extLst>
              <a:ext uri="{FF2B5EF4-FFF2-40B4-BE49-F238E27FC236}">
                <a16:creationId xmlns:a16="http://schemas.microsoft.com/office/drawing/2014/main" id="{31CAD79B-ED0A-46E1-9779-9D0F25F6AFC6}"/>
              </a:ext>
            </a:extLst>
          </p:cNvPr>
          <p:cNvCxnSpPr>
            <a:cxnSpLocks/>
            <a:stCxn id="292" idx="2"/>
            <a:endCxn id="293" idx="0"/>
          </p:cNvCxnSpPr>
          <p:nvPr/>
        </p:nvCxnSpPr>
        <p:spPr>
          <a:xfrm>
            <a:off x="2782650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線接點 295">
            <a:extLst>
              <a:ext uri="{FF2B5EF4-FFF2-40B4-BE49-F238E27FC236}">
                <a16:creationId xmlns:a16="http://schemas.microsoft.com/office/drawing/2014/main" id="{441F80E7-1D4E-4192-BB7C-BCC6B305FD90}"/>
              </a:ext>
            </a:extLst>
          </p:cNvPr>
          <p:cNvCxnSpPr>
            <a:cxnSpLocks/>
            <a:stCxn id="293" idx="2"/>
            <a:endCxn id="294" idx="0"/>
          </p:cNvCxnSpPr>
          <p:nvPr/>
        </p:nvCxnSpPr>
        <p:spPr>
          <a:xfrm>
            <a:off x="2784148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矩形: 圓角 296">
            <a:extLst>
              <a:ext uri="{FF2B5EF4-FFF2-40B4-BE49-F238E27FC236}">
                <a16:creationId xmlns:a16="http://schemas.microsoft.com/office/drawing/2014/main" id="{3E9C7F46-A570-472C-9EB7-77933C083B50}"/>
              </a:ext>
            </a:extLst>
          </p:cNvPr>
          <p:cNvSpPr/>
          <p:nvPr/>
        </p:nvSpPr>
        <p:spPr>
          <a:xfrm>
            <a:off x="3446439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8" name="矩形: 圓角 297">
            <a:extLst>
              <a:ext uri="{FF2B5EF4-FFF2-40B4-BE49-F238E27FC236}">
                <a16:creationId xmlns:a16="http://schemas.microsoft.com/office/drawing/2014/main" id="{DF96A9E6-9436-4CE3-933A-05651CE454F2}"/>
              </a:ext>
            </a:extLst>
          </p:cNvPr>
          <p:cNvSpPr/>
          <p:nvPr/>
        </p:nvSpPr>
        <p:spPr>
          <a:xfrm>
            <a:off x="3447937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9" name="橢圓 298">
            <a:extLst>
              <a:ext uri="{FF2B5EF4-FFF2-40B4-BE49-F238E27FC236}">
                <a16:creationId xmlns:a16="http://schemas.microsoft.com/office/drawing/2014/main" id="{FB065E2B-E383-422B-A3CF-611D9DE4CBBD}"/>
              </a:ext>
            </a:extLst>
          </p:cNvPr>
          <p:cNvSpPr/>
          <p:nvPr/>
        </p:nvSpPr>
        <p:spPr>
          <a:xfrm>
            <a:off x="3766594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0" name="直線接點 299">
            <a:extLst>
              <a:ext uri="{FF2B5EF4-FFF2-40B4-BE49-F238E27FC236}">
                <a16:creationId xmlns:a16="http://schemas.microsoft.com/office/drawing/2014/main" id="{7E813BC2-BE58-4660-B34B-ECBF3F3A41D8}"/>
              </a:ext>
            </a:extLst>
          </p:cNvPr>
          <p:cNvCxnSpPr>
            <a:cxnSpLocks/>
            <a:stCxn id="297" idx="2"/>
            <a:endCxn id="298" idx="0"/>
          </p:cNvCxnSpPr>
          <p:nvPr/>
        </p:nvCxnSpPr>
        <p:spPr>
          <a:xfrm>
            <a:off x="3855096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接點 300">
            <a:extLst>
              <a:ext uri="{FF2B5EF4-FFF2-40B4-BE49-F238E27FC236}">
                <a16:creationId xmlns:a16="http://schemas.microsoft.com/office/drawing/2014/main" id="{2F113155-5433-4D80-A19A-1D443CD462FB}"/>
              </a:ext>
            </a:extLst>
          </p:cNvPr>
          <p:cNvCxnSpPr>
            <a:cxnSpLocks/>
            <a:stCxn id="298" idx="2"/>
            <a:endCxn id="299" idx="0"/>
          </p:cNvCxnSpPr>
          <p:nvPr/>
        </p:nvCxnSpPr>
        <p:spPr>
          <a:xfrm>
            <a:off x="3856594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矩形: 圓角 301">
            <a:extLst>
              <a:ext uri="{FF2B5EF4-FFF2-40B4-BE49-F238E27FC236}">
                <a16:creationId xmlns:a16="http://schemas.microsoft.com/office/drawing/2014/main" id="{A9E23486-DCCB-4DD9-8585-4BDB42E5043F}"/>
              </a:ext>
            </a:extLst>
          </p:cNvPr>
          <p:cNvSpPr/>
          <p:nvPr/>
        </p:nvSpPr>
        <p:spPr>
          <a:xfrm>
            <a:off x="543206" y="2963646"/>
            <a:ext cx="737247" cy="665324"/>
          </a:xfrm>
          <a:prstGeom prst="roundRect">
            <a:avLst/>
          </a:prstGeom>
          <a:solidFill>
            <a:srgbClr val="EEEDED"/>
          </a:solidFill>
          <a:ln>
            <a:solidFill>
              <a:srgbClr val="BA7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03" name="直線接點 302">
            <a:extLst>
              <a:ext uri="{FF2B5EF4-FFF2-40B4-BE49-F238E27FC236}">
                <a16:creationId xmlns:a16="http://schemas.microsoft.com/office/drawing/2014/main" id="{5A7CFE16-EA49-41D3-B9ED-281787EBDE8F}"/>
              </a:ext>
            </a:extLst>
          </p:cNvPr>
          <p:cNvCxnSpPr>
            <a:cxnSpLocks/>
          </p:cNvCxnSpPr>
          <p:nvPr/>
        </p:nvCxnSpPr>
        <p:spPr>
          <a:xfrm>
            <a:off x="633206" y="2823794"/>
            <a:ext cx="0" cy="139852"/>
          </a:xfrm>
          <a:prstGeom prst="line">
            <a:avLst/>
          </a:prstGeom>
          <a:ln w="28575">
            <a:solidFill>
              <a:srgbClr val="BA704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接點 303">
            <a:extLst>
              <a:ext uri="{FF2B5EF4-FFF2-40B4-BE49-F238E27FC236}">
                <a16:creationId xmlns:a16="http://schemas.microsoft.com/office/drawing/2014/main" id="{3B38CDCD-FE47-4158-95D0-528001EDBB79}"/>
              </a:ext>
            </a:extLst>
          </p:cNvPr>
          <p:cNvCxnSpPr>
            <a:cxnSpLocks/>
            <a:stCxn id="290" idx="0"/>
            <a:endCxn id="289" idx="2"/>
          </p:cNvCxnSpPr>
          <p:nvPr/>
        </p:nvCxnSpPr>
        <p:spPr>
          <a:xfrm flipV="1">
            <a:off x="1711702" y="2397776"/>
            <a:ext cx="0" cy="178205"/>
          </a:xfrm>
          <a:prstGeom prst="line">
            <a:avLst/>
          </a:prstGeom>
          <a:ln w="28575">
            <a:solidFill>
              <a:srgbClr val="BA704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文字方塊 304">
            <a:extLst>
              <a:ext uri="{FF2B5EF4-FFF2-40B4-BE49-F238E27FC236}">
                <a16:creationId xmlns:a16="http://schemas.microsoft.com/office/drawing/2014/main" id="{A1A725BC-885B-4A3A-B2B6-5131475A2192}"/>
              </a:ext>
            </a:extLst>
          </p:cNvPr>
          <p:cNvSpPr txBox="1"/>
          <p:nvPr/>
        </p:nvSpPr>
        <p:spPr>
          <a:xfrm>
            <a:off x="1664230" y="2374543"/>
            <a:ext cx="98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Hit not dirty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91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2C824-66CF-4076-8019-A8DDCF24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2800" dirty="0"/>
              <a:t>Snoop Filter Broadcast Handling</a:t>
            </a:r>
            <a:r>
              <a:rPr lang="zh-TW" altLang="en-US" sz="2800" dirty="0"/>
              <a:t> </a:t>
            </a:r>
            <a:r>
              <a:rPr lang="en-US" altLang="zh-TW" sz="2800" dirty="0"/>
              <a:t>(dirty hit at another cache)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A474A45-900D-450F-9B58-AE514B2F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449863-FFE7-4098-B216-E410E082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245" name="文字方塊 244">
            <a:extLst>
              <a:ext uri="{FF2B5EF4-FFF2-40B4-BE49-F238E27FC236}">
                <a16:creationId xmlns:a16="http://schemas.microsoft.com/office/drawing/2014/main" id="{F5069F9F-AE8C-4186-994A-C2DFED92C823}"/>
              </a:ext>
            </a:extLst>
          </p:cNvPr>
          <p:cNvSpPr txBox="1"/>
          <p:nvPr/>
        </p:nvSpPr>
        <p:spPr>
          <a:xfrm>
            <a:off x="5769744" y="857879"/>
            <a:ext cx="224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Response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46" name="矩形: 圓角 245">
            <a:extLst>
              <a:ext uri="{FF2B5EF4-FFF2-40B4-BE49-F238E27FC236}">
                <a16:creationId xmlns:a16="http://schemas.microsoft.com/office/drawing/2014/main" id="{40A315A3-D9A2-4608-988A-C8A25BF1D660}"/>
              </a:ext>
            </a:extLst>
          </p:cNvPr>
          <p:cNvSpPr/>
          <p:nvPr/>
        </p:nvSpPr>
        <p:spPr>
          <a:xfrm>
            <a:off x="4870893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2F2F1B87-E420-439F-A9EE-9FB04A7D800E}"/>
              </a:ext>
            </a:extLst>
          </p:cNvPr>
          <p:cNvSpPr/>
          <p:nvPr/>
        </p:nvSpPr>
        <p:spPr>
          <a:xfrm>
            <a:off x="4872391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48" name="矩形: 圓角 247">
            <a:extLst>
              <a:ext uri="{FF2B5EF4-FFF2-40B4-BE49-F238E27FC236}">
                <a16:creationId xmlns:a16="http://schemas.microsoft.com/office/drawing/2014/main" id="{E1435274-8B1B-495C-BFD7-A7C9839637ED}"/>
              </a:ext>
            </a:extLst>
          </p:cNvPr>
          <p:cNvSpPr/>
          <p:nvPr/>
        </p:nvSpPr>
        <p:spPr>
          <a:xfrm>
            <a:off x="6269544" y="4165165"/>
            <a:ext cx="1252445" cy="510652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49" name="矩形: 圓角 248">
            <a:extLst>
              <a:ext uri="{FF2B5EF4-FFF2-40B4-BE49-F238E27FC236}">
                <a16:creationId xmlns:a16="http://schemas.microsoft.com/office/drawing/2014/main" id="{A0BE97FB-C352-4005-AE0D-E8DDCCED9665}"/>
              </a:ext>
            </a:extLst>
          </p:cNvPr>
          <p:cNvSpPr/>
          <p:nvPr/>
        </p:nvSpPr>
        <p:spPr>
          <a:xfrm>
            <a:off x="4870894" y="2757232"/>
            <a:ext cx="4045482" cy="1072282"/>
          </a:xfrm>
          <a:prstGeom prst="roundRect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Coherent Bus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0" name="矩形: 圓角 249">
            <a:extLst>
              <a:ext uri="{FF2B5EF4-FFF2-40B4-BE49-F238E27FC236}">
                <a16:creationId xmlns:a16="http://schemas.microsoft.com/office/drawing/2014/main" id="{9D359C9A-A13A-4F3E-9D7B-7AFAF09773F5}"/>
              </a:ext>
            </a:extLst>
          </p:cNvPr>
          <p:cNvSpPr/>
          <p:nvPr/>
        </p:nvSpPr>
        <p:spPr>
          <a:xfrm>
            <a:off x="5014229" y="2823794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1" name="矩形: 圓角 250">
            <a:extLst>
              <a:ext uri="{FF2B5EF4-FFF2-40B4-BE49-F238E27FC236}">
                <a16:creationId xmlns:a16="http://schemas.microsoft.com/office/drawing/2014/main" id="{5E14C443-83DA-415B-A938-B79DB03C8906}"/>
              </a:ext>
            </a:extLst>
          </p:cNvPr>
          <p:cNvSpPr/>
          <p:nvPr/>
        </p:nvSpPr>
        <p:spPr>
          <a:xfrm>
            <a:off x="5014229" y="3424930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Response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2" name="橢圓 251">
            <a:extLst>
              <a:ext uri="{FF2B5EF4-FFF2-40B4-BE49-F238E27FC236}">
                <a16:creationId xmlns:a16="http://schemas.microsoft.com/office/drawing/2014/main" id="{6C4FDF5F-8BA1-44BA-861D-1288B695D9F2}"/>
              </a:ext>
            </a:extLst>
          </p:cNvPr>
          <p:cNvSpPr/>
          <p:nvPr/>
        </p:nvSpPr>
        <p:spPr>
          <a:xfrm>
            <a:off x="5191048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橢圓 252">
            <a:extLst>
              <a:ext uri="{FF2B5EF4-FFF2-40B4-BE49-F238E27FC236}">
                <a16:creationId xmlns:a16="http://schemas.microsoft.com/office/drawing/2014/main" id="{2E36D361-E164-4170-9B20-2E1A4EF93508}"/>
              </a:ext>
            </a:extLst>
          </p:cNvPr>
          <p:cNvSpPr/>
          <p:nvPr/>
        </p:nvSpPr>
        <p:spPr>
          <a:xfrm>
            <a:off x="6805767" y="3844723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4" name="直線接點 253">
            <a:extLst>
              <a:ext uri="{FF2B5EF4-FFF2-40B4-BE49-F238E27FC236}">
                <a16:creationId xmlns:a16="http://schemas.microsoft.com/office/drawing/2014/main" id="{69C7305B-CD0F-40BD-B5D1-5F47AFECEEBA}"/>
              </a:ext>
            </a:extLst>
          </p:cNvPr>
          <p:cNvCxnSpPr>
            <a:cxnSpLocks/>
            <a:stCxn id="253" idx="4"/>
            <a:endCxn id="248" idx="0"/>
          </p:cNvCxnSpPr>
          <p:nvPr/>
        </p:nvCxnSpPr>
        <p:spPr>
          <a:xfrm>
            <a:off x="6895767" y="4024723"/>
            <a:ext cx="0" cy="140442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5" name="矩形: 圓角 254">
            <a:extLst>
              <a:ext uri="{FF2B5EF4-FFF2-40B4-BE49-F238E27FC236}">
                <a16:creationId xmlns:a16="http://schemas.microsoft.com/office/drawing/2014/main" id="{795FFD7D-C706-41B7-86B1-22DBE748E87B}"/>
              </a:ext>
            </a:extLst>
          </p:cNvPr>
          <p:cNvSpPr/>
          <p:nvPr/>
        </p:nvSpPr>
        <p:spPr>
          <a:xfrm>
            <a:off x="5949389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56" name="矩形: 圓角 255">
            <a:extLst>
              <a:ext uri="{FF2B5EF4-FFF2-40B4-BE49-F238E27FC236}">
                <a16:creationId xmlns:a16="http://schemas.microsoft.com/office/drawing/2014/main" id="{E14A096C-98B9-4314-97D4-76D7DBFF41EC}"/>
              </a:ext>
            </a:extLst>
          </p:cNvPr>
          <p:cNvSpPr/>
          <p:nvPr/>
        </p:nvSpPr>
        <p:spPr>
          <a:xfrm>
            <a:off x="5950887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57" name="橢圓 256">
            <a:extLst>
              <a:ext uri="{FF2B5EF4-FFF2-40B4-BE49-F238E27FC236}">
                <a16:creationId xmlns:a16="http://schemas.microsoft.com/office/drawing/2014/main" id="{C7711A49-08FF-46D3-9E16-6D936119A1E2}"/>
              </a:ext>
            </a:extLst>
          </p:cNvPr>
          <p:cNvSpPr/>
          <p:nvPr/>
        </p:nvSpPr>
        <p:spPr>
          <a:xfrm>
            <a:off x="6269544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8" name="矩形: 圓角 257">
            <a:extLst>
              <a:ext uri="{FF2B5EF4-FFF2-40B4-BE49-F238E27FC236}">
                <a16:creationId xmlns:a16="http://schemas.microsoft.com/office/drawing/2014/main" id="{CE426DB7-14FF-4841-AB18-912A939EC6A7}"/>
              </a:ext>
            </a:extLst>
          </p:cNvPr>
          <p:cNvSpPr/>
          <p:nvPr/>
        </p:nvSpPr>
        <p:spPr>
          <a:xfrm>
            <a:off x="7021835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59" name="矩形: 圓角 258">
            <a:extLst>
              <a:ext uri="{FF2B5EF4-FFF2-40B4-BE49-F238E27FC236}">
                <a16:creationId xmlns:a16="http://schemas.microsoft.com/office/drawing/2014/main" id="{EB5AC23B-F2BC-4C71-88BB-DD3050CFDCA9}"/>
              </a:ext>
            </a:extLst>
          </p:cNvPr>
          <p:cNvSpPr/>
          <p:nvPr/>
        </p:nvSpPr>
        <p:spPr>
          <a:xfrm>
            <a:off x="7023333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60" name="橢圓 259">
            <a:extLst>
              <a:ext uri="{FF2B5EF4-FFF2-40B4-BE49-F238E27FC236}">
                <a16:creationId xmlns:a16="http://schemas.microsoft.com/office/drawing/2014/main" id="{35BB3537-A845-4460-8CD0-52D67B4B0042}"/>
              </a:ext>
            </a:extLst>
          </p:cNvPr>
          <p:cNvSpPr/>
          <p:nvPr/>
        </p:nvSpPr>
        <p:spPr>
          <a:xfrm>
            <a:off x="7341990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1" name="矩形: 圓角 260">
            <a:extLst>
              <a:ext uri="{FF2B5EF4-FFF2-40B4-BE49-F238E27FC236}">
                <a16:creationId xmlns:a16="http://schemas.microsoft.com/office/drawing/2014/main" id="{FE7C50A7-94FF-49B0-A79F-4DBBD73B0A51}"/>
              </a:ext>
            </a:extLst>
          </p:cNvPr>
          <p:cNvSpPr/>
          <p:nvPr/>
        </p:nvSpPr>
        <p:spPr>
          <a:xfrm>
            <a:off x="8094281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62" name="矩形: 圓角 261">
            <a:extLst>
              <a:ext uri="{FF2B5EF4-FFF2-40B4-BE49-F238E27FC236}">
                <a16:creationId xmlns:a16="http://schemas.microsoft.com/office/drawing/2014/main" id="{3A416FEC-D025-4D79-BF73-455F5F8B8BEE}"/>
              </a:ext>
            </a:extLst>
          </p:cNvPr>
          <p:cNvSpPr/>
          <p:nvPr/>
        </p:nvSpPr>
        <p:spPr>
          <a:xfrm>
            <a:off x="8095779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63" name="橢圓 262">
            <a:extLst>
              <a:ext uri="{FF2B5EF4-FFF2-40B4-BE49-F238E27FC236}">
                <a16:creationId xmlns:a16="http://schemas.microsoft.com/office/drawing/2014/main" id="{01652117-08D6-4430-BD85-78A21FC8C005}"/>
              </a:ext>
            </a:extLst>
          </p:cNvPr>
          <p:cNvSpPr/>
          <p:nvPr/>
        </p:nvSpPr>
        <p:spPr>
          <a:xfrm>
            <a:off x="8414436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4" name="矩形: 圓角 263">
            <a:extLst>
              <a:ext uri="{FF2B5EF4-FFF2-40B4-BE49-F238E27FC236}">
                <a16:creationId xmlns:a16="http://schemas.microsoft.com/office/drawing/2014/main" id="{04F77BED-3F4B-4A88-9984-EA323298A60C}"/>
              </a:ext>
            </a:extLst>
          </p:cNvPr>
          <p:cNvSpPr/>
          <p:nvPr/>
        </p:nvSpPr>
        <p:spPr>
          <a:xfrm>
            <a:off x="5190494" y="2964365"/>
            <a:ext cx="737247" cy="665324"/>
          </a:xfrm>
          <a:prstGeom prst="roundRect">
            <a:avLst/>
          </a:prstGeom>
          <a:solidFill>
            <a:srgbClr val="EEEDED"/>
          </a:solidFill>
          <a:ln>
            <a:solidFill>
              <a:srgbClr val="BA7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65" name="直線接點 264">
            <a:extLst>
              <a:ext uri="{FF2B5EF4-FFF2-40B4-BE49-F238E27FC236}">
                <a16:creationId xmlns:a16="http://schemas.microsoft.com/office/drawing/2014/main" id="{84C81A13-B49D-429A-9630-A9002D949E51}"/>
              </a:ext>
            </a:extLst>
          </p:cNvPr>
          <p:cNvCxnSpPr>
            <a:cxnSpLocks/>
          </p:cNvCxnSpPr>
          <p:nvPr/>
        </p:nvCxnSpPr>
        <p:spPr>
          <a:xfrm>
            <a:off x="5279549" y="3628970"/>
            <a:ext cx="0" cy="139852"/>
          </a:xfrm>
          <a:prstGeom prst="line">
            <a:avLst/>
          </a:prstGeom>
          <a:ln w="28575">
            <a:solidFill>
              <a:srgbClr val="BA704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接點 265">
            <a:extLst>
              <a:ext uri="{FF2B5EF4-FFF2-40B4-BE49-F238E27FC236}">
                <a16:creationId xmlns:a16="http://schemas.microsoft.com/office/drawing/2014/main" id="{6E33C49F-DE74-451B-A5A9-7E8FFDB21080}"/>
              </a:ext>
            </a:extLst>
          </p:cNvPr>
          <p:cNvCxnSpPr>
            <a:cxnSpLocks/>
            <a:stCxn id="247" idx="2"/>
            <a:endCxn id="252" idx="0"/>
          </p:cNvCxnSpPr>
          <p:nvPr/>
        </p:nvCxnSpPr>
        <p:spPr>
          <a:xfrm>
            <a:off x="5281048" y="239777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7" name="直線接點 266">
            <a:extLst>
              <a:ext uri="{FF2B5EF4-FFF2-40B4-BE49-F238E27FC236}">
                <a16:creationId xmlns:a16="http://schemas.microsoft.com/office/drawing/2014/main" id="{62679441-C457-49F1-AB88-A2C268E83FC7}"/>
              </a:ext>
            </a:extLst>
          </p:cNvPr>
          <p:cNvCxnSpPr>
            <a:cxnSpLocks/>
            <a:stCxn id="246" idx="2"/>
            <a:endCxn id="247" idx="0"/>
          </p:cNvCxnSpPr>
          <p:nvPr/>
        </p:nvCxnSpPr>
        <p:spPr>
          <a:xfrm>
            <a:off x="5279550" y="181910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8" name="文字方塊 267">
            <a:extLst>
              <a:ext uri="{FF2B5EF4-FFF2-40B4-BE49-F238E27FC236}">
                <a16:creationId xmlns:a16="http://schemas.microsoft.com/office/drawing/2014/main" id="{6E7A1E74-2969-40D5-B156-654C6862A0EF}"/>
              </a:ext>
            </a:extLst>
          </p:cNvPr>
          <p:cNvSpPr txBox="1"/>
          <p:nvPr/>
        </p:nvSpPr>
        <p:spPr>
          <a:xfrm>
            <a:off x="4032003" y="3829514"/>
            <a:ext cx="2315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Update SF_ITEM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Check requestor id (skip if broadcast)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Requestor Mask &amp;= ~requestor id</a:t>
            </a:r>
          </a:p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Holder Mask |= requestor id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  <p:cxnSp>
        <p:nvCxnSpPr>
          <p:cNvPr id="269" name="直線接點 268">
            <a:extLst>
              <a:ext uri="{FF2B5EF4-FFF2-40B4-BE49-F238E27FC236}">
                <a16:creationId xmlns:a16="http://schemas.microsoft.com/office/drawing/2014/main" id="{D3A35F26-6153-418F-AE47-57D44B6122F0}"/>
              </a:ext>
            </a:extLst>
          </p:cNvPr>
          <p:cNvCxnSpPr>
            <a:cxnSpLocks/>
            <a:stCxn id="256" idx="2"/>
            <a:endCxn id="257" idx="0"/>
          </p:cNvCxnSpPr>
          <p:nvPr/>
        </p:nvCxnSpPr>
        <p:spPr>
          <a:xfrm>
            <a:off x="6359544" y="239777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直線接點 269">
            <a:extLst>
              <a:ext uri="{FF2B5EF4-FFF2-40B4-BE49-F238E27FC236}">
                <a16:creationId xmlns:a16="http://schemas.microsoft.com/office/drawing/2014/main" id="{D4692E87-7846-464F-A32B-1740328BA7E2}"/>
              </a:ext>
            </a:extLst>
          </p:cNvPr>
          <p:cNvCxnSpPr>
            <a:cxnSpLocks/>
            <a:stCxn id="255" idx="2"/>
            <a:endCxn id="256" idx="0"/>
          </p:cNvCxnSpPr>
          <p:nvPr/>
        </p:nvCxnSpPr>
        <p:spPr>
          <a:xfrm>
            <a:off x="6358046" y="181910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1" name="直線接點 270">
            <a:extLst>
              <a:ext uri="{FF2B5EF4-FFF2-40B4-BE49-F238E27FC236}">
                <a16:creationId xmlns:a16="http://schemas.microsoft.com/office/drawing/2014/main" id="{F6FACE3A-2A65-45FE-B78B-27899D7A5B42}"/>
              </a:ext>
            </a:extLst>
          </p:cNvPr>
          <p:cNvCxnSpPr>
            <a:cxnSpLocks/>
            <a:stCxn id="258" idx="2"/>
            <a:endCxn id="259" idx="0"/>
          </p:cNvCxnSpPr>
          <p:nvPr/>
        </p:nvCxnSpPr>
        <p:spPr>
          <a:xfrm>
            <a:off x="7430492" y="181564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2" name="直線接點 271">
            <a:extLst>
              <a:ext uri="{FF2B5EF4-FFF2-40B4-BE49-F238E27FC236}">
                <a16:creationId xmlns:a16="http://schemas.microsoft.com/office/drawing/2014/main" id="{5D72B293-0D61-4800-A054-E840795FF542}"/>
              </a:ext>
            </a:extLst>
          </p:cNvPr>
          <p:cNvCxnSpPr>
            <a:cxnSpLocks/>
            <a:stCxn id="261" idx="2"/>
            <a:endCxn id="262" idx="0"/>
          </p:cNvCxnSpPr>
          <p:nvPr/>
        </p:nvCxnSpPr>
        <p:spPr>
          <a:xfrm>
            <a:off x="8502938" y="1815645"/>
            <a:ext cx="1498" cy="17214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3" name="直線接點 272">
            <a:extLst>
              <a:ext uri="{FF2B5EF4-FFF2-40B4-BE49-F238E27FC236}">
                <a16:creationId xmlns:a16="http://schemas.microsoft.com/office/drawing/2014/main" id="{00BDA7D2-A471-4937-B166-C3E8F0C0D5F3}"/>
              </a:ext>
            </a:extLst>
          </p:cNvPr>
          <p:cNvCxnSpPr>
            <a:cxnSpLocks/>
            <a:stCxn id="259" idx="2"/>
            <a:endCxn id="260" idx="0"/>
          </p:cNvCxnSpPr>
          <p:nvPr/>
        </p:nvCxnSpPr>
        <p:spPr>
          <a:xfrm>
            <a:off x="7431990" y="239431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4" name="直線接點 273">
            <a:extLst>
              <a:ext uri="{FF2B5EF4-FFF2-40B4-BE49-F238E27FC236}">
                <a16:creationId xmlns:a16="http://schemas.microsoft.com/office/drawing/2014/main" id="{ECDC15F6-69E8-4F85-AE87-9FD52BE2C43A}"/>
              </a:ext>
            </a:extLst>
          </p:cNvPr>
          <p:cNvCxnSpPr>
            <a:cxnSpLocks/>
            <a:stCxn id="262" idx="2"/>
            <a:endCxn id="263" idx="0"/>
          </p:cNvCxnSpPr>
          <p:nvPr/>
        </p:nvCxnSpPr>
        <p:spPr>
          <a:xfrm>
            <a:off x="8504436" y="2394316"/>
            <a:ext cx="0" cy="178205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5" name="文字方塊 274">
            <a:extLst>
              <a:ext uri="{FF2B5EF4-FFF2-40B4-BE49-F238E27FC236}">
                <a16:creationId xmlns:a16="http://schemas.microsoft.com/office/drawing/2014/main" id="{AB499627-633A-4537-801B-C46F64A7C7B9}"/>
              </a:ext>
            </a:extLst>
          </p:cNvPr>
          <p:cNvSpPr txBox="1"/>
          <p:nvPr/>
        </p:nvSpPr>
        <p:spPr>
          <a:xfrm>
            <a:off x="6300503" y="2360307"/>
            <a:ext cx="98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Hit not dirty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  <p:sp>
        <p:nvSpPr>
          <p:cNvPr id="276" name="矩形: 圓角 275">
            <a:extLst>
              <a:ext uri="{FF2B5EF4-FFF2-40B4-BE49-F238E27FC236}">
                <a16:creationId xmlns:a16="http://schemas.microsoft.com/office/drawing/2014/main" id="{3C35B5BC-7932-4DFD-B57D-BFCB4071B4B2}"/>
              </a:ext>
            </a:extLst>
          </p:cNvPr>
          <p:cNvSpPr/>
          <p:nvPr/>
        </p:nvSpPr>
        <p:spPr>
          <a:xfrm>
            <a:off x="223051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77" name="矩形: 圓角 276">
            <a:extLst>
              <a:ext uri="{FF2B5EF4-FFF2-40B4-BE49-F238E27FC236}">
                <a16:creationId xmlns:a16="http://schemas.microsoft.com/office/drawing/2014/main" id="{17153060-78AA-452C-A7C8-48C68532AB5F}"/>
              </a:ext>
            </a:extLst>
          </p:cNvPr>
          <p:cNvSpPr/>
          <p:nvPr/>
        </p:nvSpPr>
        <p:spPr>
          <a:xfrm>
            <a:off x="224549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278" name="直線接點 277">
            <a:extLst>
              <a:ext uri="{FF2B5EF4-FFF2-40B4-BE49-F238E27FC236}">
                <a16:creationId xmlns:a16="http://schemas.microsoft.com/office/drawing/2014/main" id="{DBF98DE9-02A5-4B77-81C0-915262C3BAD5}"/>
              </a:ext>
            </a:extLst>
          </p:cNvPr>
          <p:cNvCxnSpPr>
            <a:cxnSpLocks/>
            <a:stCxn id="276" idx="2"/>
            <a:endCxn id="277" idx="0"/>
          </p:cNvCxnSpPr>
          <p:nvPr/>
        </p:nvCxnSpPr>
        <p:spPr>
          <a:xfrm>
            <a:off x="631708" y="1819105"/>
            <a:ext cx="1498" cy="172149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矩形: 圓角 278">
            <a:extLst>
              <a:ext uri="{FF2B5EF4-FFF2-40B4-BE49-F238E27FC236}">
                <a16:creationId xmlns:a16="http://schemas.microsoft.com/office/drawing/2014/main" id="{B0A0F629-A16B-4969-85B0-15A4EBBF56A3}"/>
              </a:ext>
            </a:extLst>
          </p:cNvPr>
          <p:cNvSpPr/>
          <p:nvPr/>
        </p:nvSpPr>
        <p:spPr>
          <a:xfrm>
            <a:off x="1621702" y="4165165"/>
            <a:ext cx="1252445" cy="510652"/>
          </a:xfrm>
          <a:prstGeom prst="roundRect">
            <a:avLst/>
          </a:prstGeom>
          <a:solidFill>
            <a:srgbClr val="BDD2B6"/>
          </a:solidFill>
          <a:ln>
            <a:solidFill>
              <a:srgbClr val="798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Global Memory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80" name="矩形: 圓角 279">
            <a:extLst>
              <a:ext uri="{FF2B5EF4-FFF2-40B4-BE49-F238E27FC236}">
                <a16:creationId xmlns:a16="http://schemas.microsoft.com/office/drawing/2014/main" id="{16D1EA3F-A5A6-47DA-9504-470364F91DA8}"/>
              </a:ext>
            </a:extLst>
          </p:cNvPr>
          <p:cNvSpPr/>
          <p:nvPr/>
        </p:nvSpPr>
        <p:spPr>
          <a:xfrm>
            <a:off x="223052" y="2757232"/>
            <a:ext cx="4045482" cy="1072282"/>
          </a:xfrm>
          <a:prstGeom prst="roundRect">
            <a:avLst/>
          </a:prstGeom>
          <a:solidFill>
            <a:srgbClr val="F3F8FF"/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Coherent Bus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1" name="矩形: 圓角 280">
            <a:extLst>
              <a:ext uri="{FF2B5EF4-FFF2-40B4-BE49-F238E27FC236}">
                <a16:creationId xmlns:a16="http://schemas.microsoft.com/office/drawing/2014/main" id="{28B78014-BEBA-4CAA-8CCF-166C5C68321D}"/>
              </a:ext>
            </a:extLst>
          </p:cNvPr>
          <p:cNvSpPr/>
          <p:nvPr/>
        </p:nvSpPr>
        <p:spPr>
          <a:xfrm>
            <a:off x="366387" y="2823794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Request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2" name="矩形: 圓角 281">
            <a:extLst>
              <a:ext uri="{FF2B5EF4-FFF2-40B4-BE49-F238E27FC236}">
                <a16:creationId xmlns:a16="http://schemas.microsoft.com/office/drawing/2014/main" id="{39C21AE0-E10E-491E-8C1E-4A8235F79633}"/>
              </a:ext>
            </a:extLst>
          </p:cNvPr>
          <p:cNvSpPr/>
          <p:nvPr/>
        </p:nvSpPr>
        <p:spPr>
          <a:xfrm>
            <a:off x="366387" y="3424930"/>
            <a:ext cx="3665615" cy="3363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89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Response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3" name="橢圓 282">
            <a:extLst>
              <a:ext uri="{FF2B5EF4-FFF2-40B4-BE49-F238E27FC236}">
                <a16:creationId xmlns:a16="http://schemas.microsoft.com/office/drawing/2014/main" id="{62F559CA-3FCE-462C-B880-263EF46D51CC}"/>
              </a:ext>
            </a:extLst>
          </p:cNvPr>
          <p:cNvSpPr/>
          <p:nvPr/>
        </p:nvSpPr>
        <p:spPr>
          <a:xfrm>
            <a:off x="543206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4" name="直線接點 283">
            <a:extLst>
              <a:ext uri="{FF2B5EF4-FFF2-40B4-BE49-F238E27FC236}">
                <a16:creationId xmlns:a16="http://schemas.microsoft.com/office/drawing/2014/main" id="{9D71B15D-047A-4AFE-B6E4-A1E297F7520F}"/>
              </a:ext>
            </a:extLst>
          </p:cNvPr>
          <p:cNvCxnSpPr>
            <a:cxnSpLocks/>
            <a:stCxn id="277" idx="2"/>
            <a:endCxn id="283" idx="0"/>
          </p:cNvCxnSpPr>
          <p:nvPr/>
        </p:nvCxnSpPr>
        <p:spPr>
          <a:xfrm>
            <a:off x="633206" y="2397776"/>
            <a:ext cx="0" cy="178205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橢圓 284">
            <a:extLst>
              <a:ext uri="{FF2B5EF4-FFF2-40B4-BE49-F238E27FC236}">
                <a16:creationId xmlns:a16="http://schemas.microsoft.com/office/drawing/2014/main" id="{490F1640-6DDB-466A-94FD-FFC015F9861F}"/>
              </a:ext>
            </a:extLst>
          </p:cNvPr>
          <p:cNvSpPr/>
          <p:nvPr/>
        </p:nvSpPr>
        <p:spPr>
          <a:xfrm>
            <a:off x="2157925" y="3844723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6" name="直線接點 285">
            <a:extLst>
              <a:ext uri="{FF2B5EF4-FFF2-40B4-BE49-F238E27FC236}">
                <a16:creationId xmlns:a16="http://schemas.microsoft.com/office/drawing/2014/main" id="{A4AD9611-1733-4B5A-81FE-4A736D75B010}"/>
              </a:ext>
            </a:extLst>
          </p:cNvPr>
          <p:cNvCxnSpPr>
            <a:cxnSpLocks/>
            <a:stCxn id="285" idx="4"/>
            <a:endCxn id="279" idx="0"/>
          </p:cNvCxnSpPr>
          <p:nvPr/>
        </p:nvCxnSpPr>
        <p:spPr>
          <a:xfrm>
            <a:off x="2247925" y="4024723"/>
            <a:ext cx="0" cy="140442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文字方塊 286">
            <a:extLst>
              <a:ext uri="{FF2B5EF4-FFF2-40B4-BE49-F238E27FC236}">
                <a16:creationId xmlns:a16="http://schemas.microsoft.com/office/drawing/2014/main" id="{6098B1EC-E3A4-4A09-8F92-40E3576C6FE8}"/>
              </a:ext>
            </a:extLst>
          </p:cNvPr>
          <p:cNvSpPr txBox="1"/>
          <p:nvPr/>
        </p:nvSpPr>
        <p:spPr>
          <a:xfrm>
            <a:off x="1131083" y="875208"/>
            <a:ext cx="224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Request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8" name="矩形: 圓角 287">
            <a:extLst>
              <a:ext uri="{FF2B5EF4-FFF2-40B4-BE49-F238E27FC236}">
                <a16:creationId xmlns:a16="http://schemas.microsoft.com/office/drawing/2014/main" id="{FEFC0006-EAB9-4A7E-AAB4-B4450F87A915}"/>
              </a:ext>
            </a:extLst>
          </p:cNvPr>
          <p:cNvSpPr/>
          <p:nvPr/>
        </p:nvSpPr>
        <p:spPr>
          <a:xfrm>
            <a:off x="1301547" y="141258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89" name="矩形: 圓角 288">
            <a:extLst>
              <a:ext uri="{FF2B5EF4-FFF2-40B4-BE49-F238E27FC236}">
                <a16:creationId xmlns:a16="http://schemas.microsoft.com/office/drawing/2014/main" id="{8EE9E382-D797-413B-95E5-D31E87C7E4E4}"/>
              </a:ext>
            </a:extLst>
          </p:cNvPr>
          <p:cNvSpPr/>
          <p:nvPr/>
        </p:nvSpPr>
        <p:spPr>
          <a:xfrm>
            <a:off x="1303045" y="199125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0" name="橢圓 289">
            <a:extLst>
              <a:ext uri="{FF2B5EF4-FFF2-40B4-BE49-F238E27FC236}">
                <a16:creationId xmlns:a16="http://schemas.microsoft.com/office/drawing/2014/main" id="{E673E9FA-40C5-4F76-A8EB-BF6E7A4DC0D8}"/>
              </a:ext>
            </a:extLst>
          </p:cNvPr>
          <p:cNvSpPr/>
          <p:nvPr/>
        </p:nvSpPr>
        <p:spPr>
          <a:xfrm>
            <a:off x="1621702" y="257598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1" name="直線接點 290">
            <a:extLst>
              <a:ext uri="{FF2B5EF4-FFF2-40B4-BE49-F238E27FC236}">
                <a16:creationId xmlns:a16="http://schemas.microsoft.com/office/drawing/2014/main" id="{9DCB8ED8-4768-4181-BFCF-4C2DF70C4035}"/>
              </a:ext>
            </a:extLst>
          </p:cNvPr>
          <p:cNvCxnSpPr>
            <a:cxnSpLocks/>
            <a:stCxn id="288" idx="2"/>
            <a:endCxn id="289" idx="0"/>
          </p:cNvCxnSpPr>
          <p:nvPr/>
        </p:nvCxnSpPr>
        <p:spPr>
          <a:xfrm>
            <a:off x="1710204" y="181910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矩形: 圓角 291">
            <a:extLst>
              <a:ext uri="{FF2B5EF4-FFF2-40B4-BE49-F238E27FC236}">
                <a16:creationId xmlns:a16="http://schemas.microsoft.com/office/drawing/2014/main" id="{21C594F8-F3C2-40D6-8C68-8358DD38B322}"/>
              </a:ext>
            </a:extLst>
          </p:cNvPr>
          <p:cNvSpPr/>
          <p:nvPr/>
        </p:nvSpPr>
        <p:spPr>
          <a:xfrm>
            <a:off x="2373993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3" name="矩形: 圓角 292">
            <a:extLst>
              <a:ext uri="{FF2B5EF4-FFF2-40B4-BE49-F238E27FC236}">
                <a16:creationId xmlns:a16="http://schemas.microsoft.com/office/drawing/2014/main" id="{08731F2B-2D1F-40A8-BA51-B0B3A72C1DBF}"/>
              </a:ext>
            </a:extLst>
          </p:cNvPr>
          <p:cNvSpPr/>
          <p:nvPr/>
        </p:nvSpPr>
        <p:spPr>
          <a:xfrm>
            <a:off x="2375491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4" name="橢圓 293">
            <a:extLst>
              <a:ext uri="{FF2B5EF4-FFF2-40B4-BE49-F238E27FC236}">
                <a16:creationId xmlns:a16="http://schemas.microsoft.com/office/drawing/2014/main" id="{5D018391-821C-439E-81B2-560CEA5785C8}"/>
              </a:ext>
            </a:extLst>
          </p:cNvPr>
          <p:cNvSpPr/>
          <p:nvPr/>
        </p:nvSpPr>
        <p:spPr>
          <a:xfrm>
            <a:off x="2694148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5" name="直線接點 294">
            <a:extLst>
              <a:ext uri="{FF2B5EF4-FFF2-40B4-BE49-F238E27FC236}">
                <a16:creationId xmlns:a16="http://schemas.microsoft.com/office/drawing/2014/main" id="{31CAD79B-ED0A-46E1-9779-9D0F25F6AFC6}"/>
              </a:ext>
            </a:extLst>
          </p:cNvPr>
          <p:cNvCxnSpPr>
            <a:cxnSpLocks/>
            <a:stCxn id="292" idx="2"/>
            <a:endCxn id="293" idx="0"/>
          </p:cNvCxnSpPr>
          <p:nvPr/>
        </p:nvCxnSpPr>
        <p:spPr>
          <a:xfrm>
            <a:off x="2782650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線接點 295">
            <a:extLst>
              <a:ext uri="{FF2B5EF4-FFF2-40B4-BE49-F238E27FC236}">
                <a16:creationId xmlns:a16="http://schemas.microsoft.com/office/drawing/2014/main" id="{441F80E7-1D4E-4192-BB7C-BCC6B305FD90}"/>
              </a:ext>
            </a:extLst>
          </p:cNvPr>
          <p:cNvCxnSpPr>
            <a:cxnSpLocks/>
            <a:stCxn id="293" idx="2"/>
            <a:endCxn id="294" idx="0"/>
          </p:cNvCxnSpPr>
          <p:nvPr/>
        </p:nvCxnSpPr>
        <p:spPr>
          <a:xfrm>
            <a:off x="2784148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矩形: 圓角 296">
            <a:extLst>
              <a:ext uri="{FF2B5EF4-FFF2-40B4-BE49-F238E27FC236}">
                <a16:creationId xmlns:a16="http://schemas.microsoft.com/office/drawing/2014/main" id="{3E9C7F46-A570-472C-9EB7-77933C083B50}"/>
              </a:ext>
            </a:extLst>
          </p:cNvPr>
          <p:cNvSpPr/>
          <p:nvPr/>
        </p:nvSpPr>
        <p:spPr>
          <a:xfrm>
            <a:off x="3446439" y="1409123"/>
            <a:ext cx="817313" cy="406522"/>
          </a:xfrm>
          <a:prstGeom prst="roundRect">
            <a:avLst/>
          </a:prstGeom>
          <a:solidFill>
            <a:srgbClr val="FCDEC0"/>
          </a:solidFill>
          <a:ln>
            <a:solidFill>
              <a:srgbClr val="7D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PE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8" name="矩形: 圓角 297">
            <a:extLst>
              <a:ext uri="{FF2B5EF4-FFF2-40B4-BE49-F238E27FC236}">
                <a16:creationId xmlns:a16="http://schemas.microsoft.com/office/drawing/2014/main" id="{DF96A9E6-9436-4CE3-933A-05651CE454F2}"/>
              </a:ext>
            </a:extLst>
          </p:cNvPr>
          <p:cNvSpPr/>
          <p:nvPr/>
        </p:nvSpPr>
        <p:spPr>
          <a:xfrm>
            <a:off x="3447937" y="1987794"/>
            <a:ext cx="817313" cy="406522"/>
          </a:xfrm>
          <a:prstGeom prst="roundRect">
            <a:avLst/>
          </a:prstGeom>
          <a:solidFill>
            <a:srgbClr val="E7F6F2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Cache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99" name="橢圓 298">
            <a:extLst>
              <a:ext uri="{FF2B5EF4-FFF2-40B4-BE49-F238E27FC236}">
                <a16:creationId xmlns:a16="http://schemas.microsoft.com/office/drawing/2014/main" id="{FB065E2B-E383-422B-A3CF-611D9DE4CBBD}"/>
              </a:ext>
            </a:extLst>
          </p:cNvPr>
          <p:cNvSpPr/>
          <p:nvPr/>
        </p:nvSpPr>
        <p:spPr>
          <a:xfrm>
            <a:off x="3766594" y="2572521"/>
            <a:ext cx="180000" cy="180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0" name="直線接點 299">
            <a:extLst>
              <a:ext uri="{FF2B5EF4-FFF2-40B4-BE49-F238E27FC236}">
                <a16:creationId xmlns:a16="http://schemas.microsoft.com/office/drawing/2014/main" id="{7E813BC2-BE58-4660-B34B-ECBF3F3A41D8}"/>
              </a:ext>
            </a:extLst>
          </p:cNvPr>
          <p:cNvCxnSpPr>
            <a:cxnSpLocks/>
            <a:stCxn id="297" idx="2"/>
            <a:endCxn id="298" idx="0"/>
          </p:cNvCxnSpPr>
          <p:nvPr/>
        </p:nvCxnSpPr>
        <p:spPr>
          <a:xfrm>
            <a:off x="3855096" y="1815645"/>
            <a:ext cx="1498" cy="172149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接點 300">
            <a:extLst>
              <a:ext uri="{FF2B5EF4-FFF2-40B4-BE49-F238E27FC236}">
                <a16:creationId xmlns:a16="http://schemas.microsoft.com/office/drawing/2014/main" id="{2F113155-5433-4D80-A19A-1D443CD462FB}"/>
              </a:ext>
            </a:extLst>
          </p:cNvPr>
          <p:cNvCxnSpPr>
            <a:cxnSpLocks/>
            <a:stCxn id="298" idx="2"/>
            <a:endCxn id="299" idx="0"/>
          </p:cNvCxnSpPr>
          <p:nvPr/>
        </p:nvCxnSpPr>
        <p:spPr>
          <a:xfrm>
            <a:off x="3856594" y="2394316"/>
            <a:ext cx="0" cy="178205"/>
          </a:xfrm>
          <a:prstGeom prst="line">
            <a:avLst/>
          </a:prstGeom>
          <a:ln w="28575">
            <a:solidFill>
              <a:srgbClr val="7895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矩形: 圓角 301">
            <a:extLst>
              <a:ext uri="{FF2B5EF4-FFF2-40B4-BE49-F238E27FC236}">
                <a16:creationId xmlns:a16="http://schemas.microsoft.com/office/drawing/2014/main" id="{A9E23486-DCCB-4DD9-8585-4BDB42E5043F}"/>
              </a:ext>
            </a:extLst>
          </p:cNvPr>
          <p:cNvSpPr/>
          <p:nvPr/>
        </p:nvSpPr>
        <p:spPr>
          <a:xfrm>
            <a:off x="543206" y="2963646"/>
            <a:ext cx="737247" cy="665324"/>
          </a:xfrm>
          <a:prstGeom prst="roundRect">
            <a:avLst/>
          </a:prstGeom>
          <a:solidFill>
            <a:srgbClr val="EEEDED"/>
          </a:solidFill>
          <a:ln>
            <a:solidFill>
              <a:srgbClr val="BA7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03" name="直線接點 302">
            <a:extLst>
              <a:ext uri="{FF2B5EF4-FFF2-40B4-BE49-F238E27FC236}">
                <a16:creationId xmlns:a16="http://schemas.microsoft.com/office/drawing/2014/main" id="{5A7CFE16-EA49-41D3-B9ED-281787EBDE8F}"/>
              </a:ext>
            </a:extLst>
          </p:cNvPr>
          <p:cNvCxnSpPr>
            <a:cxnSpLocks/>
          </p:cNvCxnSpPr>
          <p:nvPr/>
        </p:nvCxnSpPr>
        <p:spPr>
          <a:xfrm>
            <a:off x="633206" y="2823794"/>
            <a:ext cx="0" cy="139852"/>
          </a:xfrm>
          <a:prstGeom prst="line">
            <a:avLst/>
          </a:prstGeom>
          <a:ln w="28575">
            <a:solidFill>
              <a:srgbClr val="BA704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接點 303">
            <a:extLst>
              <a:ext uri="{FF2B5EF4-FFF2-40B4-BE49-F238E27FC236}">
                <a16:creationId xmlns:a16="http://schemas.microsoft.com/office/drawing/2014/main" id="{3B38CDCD-FE47-4158-95D0-528001EDBB79}"/>
              </a:ext>
            </a:extLst>
          </p:cNvPr>
          <p:cNvCxnSpPr>
            <a:cxnSpLocks/>
            <a:stCxn id="290" idx="0"/>
            <a:endCxn id="289" idx="2"/>
          </p:cNvCxnSpPr>
          <p:nvPr/>
        </p:nvCxnSpPr>
        <p:spPr>
          <a:xfrm flipV="1">
            <a:off x="1711702" y="2397776"/>
            <a:ext cx="0" cy="178205"/>
          </a:xfrm>
          <a:prstGeom prst="line">
            <a:avLst/>
          </a:prstGeom>
          <a:ln w="28575">
            <a:solidFill>
              <a:srgbClr val="BA704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文字方塊 304">
            <a:extLst>
              <a:ext uri="{FF2B5EF4-FFF2-40B4-BE49-F238E27FC236}">
                <a16:creationId xmlns:a16="http://schemas.microsoft.com/office/drawing/2014/main" id="{A1A725BC-885B-4A3A-B2B6-5131475A2192}"/>
              </a:ext>
            </a:extLst>
          </p:cNvPr>
          <p:cNvSpPr txBox="1"/>
          <p:nvPr/>
        </p:nvSpPr>
        <p:spPr>
          <a:xfrm>
            <a:off x="1664230" y="2374543"/>
            <a:ext cx="98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BA704F"/>
                </a:solidFill>
              </a:rPr>
              <a:t>Hit not dirty</a:t>
            </a:r>
            <a:endParaRPr lang="zh-TW" altLang="en-US" sz="1000" dirty="0">
              <a:solidFill>
                <a:srgbClr val="BA7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505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E4C35-6FE3-422B-B01F-5D10ECA1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Create your object in gem5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9B5EC1-6B6F-4353-BCC9-4678B64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will need to add files under </a:t>
            </a:r>
            <a:r>
              <a:rPr lang="en-US" altLang="zh-TW" dirty="0" err="1"/>
              <a:t>src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 err="1"/>
              <a:t>my_obj.hh</a:t>
            </a:r>
            <a:endParaRPr lang="en-US" altLang="zh-TW" dirty="0"/>
          </a:p>
          <a:p>
            <a:pPr lvl="1"/>
            <a:r>
              <a:rPr lang="en-US" altLang="zh-TW" dirty="0"/>
              <a:t>my_obj.cc</a:t>
            </a:r>
          </a:p>
          <a:p>
            <a:pPr lvl="1"/>
            <a:r>
              <a:rPr lang="en-US" altLang="zh-TW" dirty="0"/>
              <a:t>my_obj.py</a:t>
            </a:r>
          </a:p>
          <a:p>
            <a:pPr lvl="1"/>
            <a:r>
              <a:rPr lang="en-US" altLang="zh-TW" dirty="0" err="1"/>
              <a:t>Sconscript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CC16F9-26CC-4807-9F20-878885C7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69359-F1D4-42D4-B113-E772723C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6A5C96-A297-463B-A6A9-328D2F0E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97" y="1435743"/>
            <a:ext cx="3441183" cy="29068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A5C5BEA-7CCE-4C27-AB20-99060383A9C4}"/>
              </a:ext>
            </a:extLst>
          </p:cNvPr>
          <p:cNvSpPr txBox="1"/>
          <p:nvPr/>
        </p:nvSpPr>
        <p:spPr>
          <a:xfrm>
            <a:off x="3343690" y="431828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my_obj.py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990CCB-7215-433A-A061-C58BA8417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194" y="2486035"/>
            <a:ext cx="2772904" cy="906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4D749F7-20AE-4F5F-98F5-783FD532CB9E}"/>
              </a:ext>
            </a:extLst>
          </p:cNvPr>
          <p:cNvSpPr txBox="1"/>
          <p:nvPr/>
        </p:nvSpPr>
        <p:spPr>
          <a:xfrm>
            <a:off x="6762050" y="349751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Sconscript.py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1E8AC5-BC82-4698-B118-BBE14D9B553F}"/>
              </a:ext>
            </a:extLst>
          </p:cNvPr>
          <p:cNvSpPr txBox="1"/>
          <p:nvPr/>
        </p:nvSpPr>
        <p:spPr>
          <a:xfrm>
            <a:off x="3655994" y="4588709"/>
            <a:ext cx="5783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https://www.gem5.org/documentation/learning_gem5/part2/helloobject/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6142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AA1E1-A043-4133-BFD9-D23031D1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Develop class in python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43049-EBF1-459A-A757-00BF63BF1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Some datatype limit in python class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Follow the class inheritance relationship in python definition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Extract key </a:t>
            </a:r>
            <a:r>
              <a:rPr lang="en-US" altLang="zh-TW" dirty="0" err="1"/>
              <a:t>api</a:t>
            </a:r>
            <a:r>
              <a:rPr lang="en-US" altLang="zh-TW" dirty="0"/>
              <a:t> that python use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Adding your python object in</a:t>
            </a:r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src</a:t>
            </a:r>
            <a:r>
              <a:rPr lang="en-US" altLang="zh-TW" dirty="0"/>
              <a:t>/python</a:t>
            </a:r>
          </a:p>
          <a:p>
            <a:pPr lvl="1"/>
            <a:r>
              <a:rPr lang="en-US" altLang="zh-TW" dirty="0"/>
              <a:t>Update your file path in </a:t>
            </a:r>
            <a:r>
              <a:rPr lang="en-US" altLang="zh-TW" dirty="0" err="1"/>
              <a:t>Sconscript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10253C-8B75-4CDD-96AE-7CD94104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C4551A5-BC33-4CCF-A3CF-337AF2D0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D1FA49-9063-4AC1-B1EE-7DFE0695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93" y="2054462"/>
            <a:ext cx="3768466" cy="24104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076A8F4-F1AC-4FE1-ADF0-5942C960294F}"/>
              </a:ext>
            </a:extLst>
          </p:cNvPr>
          <p:cNvSpPr/>
          <p:nvPr/>
        </p:nvSpPr>
        <p:spPr>
          <a:xfrm>
            <a:off x="6324599" y="2211954"/>
            <a:ext cx="1144645" cy="230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833923-8E8C-419C-AE4F-74BBECF998C4}"/>
              </a:ext>
            </a:extLst>
          </p:cNvPr>
          <p:cNvSpPr/>
          <p:nvPr/>
        </p:nvSpPr>
        <p:spPr>
          <a:xfrm>
            <a:off x="5067931" y="2499926"/>
            <a:ext cx="3529028" cy="1964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15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2B7C-5B6F-438C-B1E8-15C400D9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Create your object in python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B9981E-D28F-402A-B8EB-F298C1D7F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B4FD4C-1B5B-47B1-B5A2-5176DEAA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428A8D-829A-4F06-BCC8-E221EFFD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" y="1692546"/>
            <a:ext cx="4545936" cy="2679262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C2C3FF8-5803-48AC-B3C4-760B033A3446}"/>
              </a:ext>
            </a:extLst>
          </p:cNvPr>
          <p:cNvGrpSpPr/>
          <p:nvPr/>
        </p:nvGrpSpPr>
        <p:grpSpPr>
          <a:xfrm>
            <a:off x="4795221" y="1609751"/>
            <a:ext cx="3748703" cy="2850356"/>
            <a:chOff x="4807324" y="2482997"/>
            <a:chExt cx="3515327" cy="266050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F4B8CFB-523D-4C09-8251-8C0DD2408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7324" y="3824282"/>
              <a:ext cx="3515327" cy="131921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A128300-25BD-4F4C-87F6-A8902508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7324" y="2601305"/>
              <a:ext cx="1173407" cy="1029304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8B0300A-1C56-423F-9F8C-2DDADA0A6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6172" y="2482997"/>
              <a:ext cx="1106479" cy="1147612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8F00502-6727-4D0D-BB3D-688577F6048E}"/>
                </a:ext>
              </a:extLst>
            </p:cNvPr>
            <p:cNvCxnSpPr>
              <a:cxnSpLocks/>
            </p:cNvCxnSpPr>
            <p:nvPr/>
          </p:nvCxnSpPr>
          <p:spPr>
            <a:xfrm>
              <a:off x="4807324" y="3709090"/>
              <a:ext cx="3515327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62F1039-0670-40AD-8C31-4703D6E3F2BF}"/>
                </a:ext>
              </a:extLst>
            </p:cNvPr>
            <p:cNvCxnSpPr>
              <a:cxnSpLocks/>
            </p:cNvCxnSpPr>
            <p:nvPr/>
          </p:nvCxnSpPr>
          <p:spPr>
            <a:xfrm>
              <a:off x="6529128" y="2547495"/>
              <a:ext cx="0" cy="116159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DD4DE86-3870-4DE1-B98C-D55D5AE9C1F1}"/>
              </a:ext>
            </a:extLst>
          </p:cNvPr>
          <p:cNvCxnSpPr>
            <a:cxnSpLocks/>
          </p:cNvCxnSpPr>
          <p:nvPr/>
        </p:nvCxnSpPr>
        <p:spPr>
          <a:xfrm>
            <a:off x="4648123" y="1660215"/>
            <a:ext cx="0" cy="274392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1EC357B-75DC-4782-BE32-CB37CAB3FA22}"/>
              </a:ext>
            </a:extLst>
          </p:cNvPr>
          <p:cNvSpPr txBox="1"/>
          <p:nvPr/>
        </p:nvSpPr>
        <p:spPr>
          <a:xfrm>
            <a:off x="1197691" y="1047273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Structure in gem5 repo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D2922A-EAFA-4055-9BEF-E425458362C2}"/>
              </a:ext>
            </a:extLst>
          </p:cNvPr>
          <p:cNvSpPr txBox="1"/>
          <p:nvPr/>
        </p:nvSpPr>
        <p:spPr>
          <a:xfrm>
            <a:off x="5667534" y="1052779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Our designed structure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71C1DAC3-0CF7-418C-9F00-5C6F59DA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8B99D5F-B8A8-450B-ABC7-F2BEB136D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Analytical Model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Event Driven Simulation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Gem5 Simulator</a:t>
            </a:r>
          </a:p>
          <a:p>
            <a:pPr lvl="1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Gem5 Objects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Simulation Workflow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Functional Extension</a:t>
            </a:r>
          </a:p>
          <a:p>
            <a:pPr lvl="1"/>
            <a:r>
              <a:rPr lang="en-US" altLang="zh-TW" dirty="0"/>
              <a:t>Gem5 Object Connection</a:t>
            </a:r>
          </a:p>
          <a:p>
            <a:pPr lvl="2"/>
            <a:r>
              <a:rPr lang="en-US" altLang="zh-TW" dirty="0"/>
              <a:t>Hardware Structure</a:t>
            </a:r>
          </a:p>
          <a:p>
            <a:pPr lvl="2"/>
            <a:r>
              <a:rPr lang="en-US" altLang="zh-TW" dirty="0"/>
              <a:t>Configuration of Hardware Components with Gem5</a:t>
            </a:r>
          </a:p>
          <a:p>
            <a:pPr lvl="2"/>
            <a:r>
              <a:rPr lang="en-US" altLang="zh-TW" dirty="0"/>
              <a:t>Ruby Cache System</a:t>
            </a:r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146DE22-1594-46B2-8789-59E9D46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6E0323-FB62-4393-9BA2-E4FCC94E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797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75348-D301-4DA7-8A8E-80014F97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Hardware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0FFDD7-4130-48C8-81C2-3F827908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Common components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Processing Engine (PE)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Cache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Network on chip (NOC)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Memory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3BC076-E642-42B5-A337-875E13DC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748EA1-7F6E-4D52-A81F-77968434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6" name="圓角矩形 4">
            <a:extLst>
              <a:ext uri="{FF2B5EF4-FFF2-40B4-BE49-F238E27FC236}">
                <a16:creationId xmlns:a16="http://schemas.microsoft.com/office/drawing/2014/main" id="{8ADFB254-E9F4-4EC0-9980-C8496BFC8DB7}"/>
              </a:ext>
            </a:extLst>
          </p:cNvPr>
          <p:cNvSpPr/>
          <p:nvPr/>
        </p:nvSpPr>
        <p:spPr>
          <a:xfrm>
            <a:off x="5079697" y="744541"/>
            <a:ext cx="3600000" cy="5400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Memory</a:t>
            </a:r>
            <a:endParaRPr kumimoji="1" lang="zh-TW" altLang="en-US" dirty="0"/>
          </a:p>
        </p:txBody>
      </p:sp>
      <p:sp>
        <p:nvSpPr>
          <p:cNvPr id="7" name="圓角矩形 5">
            <a:extLst>
              <a:ext uri="{FF2B5EF4-FFF2-40B4-BE49-F238E27FC236}">
                <a16:creationId xmlns:a16="http://schemas.microsoft.com/office/drawing/2014/main" id="{49C4A1A8-7BF3-480E-947D-758760BB93DF}"/>
              </a:ext>
            </a:extLst>
          </p:cNvPr>
          <p:cNvSpPr/>
          <p:nvPr/>
        </p:nvSpPr>
        <p:spPr>
          <a:xfrm>
            <a:off x="5079697" y="1764210"/>
            <a:ext cx="3600000" cy="54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L2 cache</a:t>
            </a:r>
            <a:endParaRPr kumimoji="1" lang="zh-TW" altLang="en-US" dirty="0"/>
          </a:p>
        </p:txBody>
      </p:sp>
      <p:sp>
        <p:nvSpPr>
          <p:cNvPr id="8" name="圓角矩形 6">
            <a:extLst>
              <a:ext uri="{FF2B5EF4-FFF2-40B4-BE49-F238E27FC236}">
                <a16:creationId xmlns:a16="http://schemas.microsoft.com/office/drawing/2014/main" id="{992ACD7B-ED50-40F2-8928-B05C07BCE6DE}"/>
              </a:ext>
            </a:extLst>
          </p:cNvPr>
          <p:cNvSpPr/>
          <p:nvPr/>
        </p:nvSpPr>
        <p:spPr>
          <a:xfrm>
            <a:off x="4777497" y="3106324"/>
            <a:ext cx="879853" cy="8817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L1 cache</a:t>
            </a:r>
            <a:endParaRPr kumimoji="1" lang="zh-TW" altLang="en-US" dirty="0"/>
          </a:p>
        </p:txBody>
      </p:sp>
      <p:sp>
        <p:nvSpPr>
          <p:cNvPr id="9" name="圓角矩形 7">
            <a:extLst>
              <a:ext uri="{FF2B5EF4-FFF2-40B4-BE49-F238E27FC236}">
                <a16:creationId xmlns:a16="http://schemas.microsoft.com/office/drawing/2014/main" id="{E2B4EB4D-4248-4BD5-B4FB-C5F85D8ADD52}"/>
              </a:ext>
            </a:extLst>
          </p:cNvPr>
          <p:cNvSpPr/>
          <p:nvPr/>
        </p:nvSpPr>
        <p:spPr>
          <a:xfrm>
            <a:off x="5902040" y="3106324"/>
            <a:ext cx="879853" cy="8817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L1 cache</a:t>
            </a:r>
            <a:endParaRPr kumimoji="1" lang="zh-TW" altLang="en-US" dirty="0"/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021E91C5-D96A-44D4-A734-FC3E55F3BF83}"/>
              </a:ext>
            </a:extLst>
          </p:cNvPr>
          <p:cNvSpPr/>
          <p:nvPr/>
        </p:nvSpPr>
        <p:spPr>
          <a:xfrm>
            <a:off x="7015222" y="3106324"/>
            <a:ext cx="879853" cy="8817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L1 cache</a:t>
            </a:r>
            <a:endParaRPr kumimoji="1" lang="zh-TW" altLang="en-US" dirty="0"/>
          </a:p>
        </p:txBody>
      </p:sp>
      <p:sp>
        <p:nvSpPr>
          <p:cNvPr id="11" name="圓角矩形 9">
            <a:extLst>
              <a:ext uri="{FF2B5EF4-FFF2-40B4-BE49-F238E27FC236}">
                <a16:creationId xmlns:a16="http://schemas.microsoft.com/office/drawing/2014/main" id="{C6005CA0-0BBC-4678-9E62-D810D7373614}"/>
              </a:ext>
            </a:extLst>
          </p:cNvPr>
          <p:cNvSpPr/>
          <p:nvPr/>
        </p:nvSpPr>
        <p:spPr>
          <a:xfrm>
            <a:off x="8139765" y="3106324"/>
            <a:ext cx="879853" cy="8817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L1 cache</a:t>
            </a:r>
            <a:endParaRPr kumimoji="1" lang="zh-TW" altLang="en-US" dirty="0"/>
          </a:p>
        </p:txBody>
      </p:sp>
      <p:sp>
        <p:nvSpPr>
          <p:cNvPr id="12" name="圓角矩形 10">
            <a:extLst>
              <a:ext uri="{FF2B5EF4-FFF2-40B4-BE49-F238E27FC236}">
                <a16:creationId xmlns:a16="http://schemas.microsoft.com/office/drawing/2014/main" id="{63C24994-43CD-462F-8272-EDA950314E9E}"/>
              </a:ext>
            </a:extLst>
          </p:cNvPr>
          <p:cNvSpPr/>
          <p:nvPr/>
        </p:nvSpPr>
        <p:spPr>
          <a:xfrm>
            <a:off x="4777496" y="3988067"/>
            <a:ext cx="879853" cy="6645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PE</a:t>
            </a:r>
            <a:endParaRPr kumimoji="1" lang="zh-TW" altLang="en-US" dirty="0"/>
          </a:p>
        </p:txBody>
      </p:sp>
      <p:sp>
        <p:nvSpPr>
          <p:cNvPr id="13" name="圓角矩形 11">
            <a:extLst>
              <a:ext uri="{FF2B5EF4-FFF2-40B4-BE49-F238E27FC236}">
                <a16:creationId xmlns:a16="http://schemas.microsoft.com/office/drawing/2014/main" id="{68DA68D1-2684-4D19-8CCB-3793544A9053}"/>
              </a:ext>
            </a:extLst>
          </p:cNvPr>
          <p:cNvSpPr/>
          <p:nvPr/>
        </p:nvSpPr>
        <p:spPr>
          <a:xfrm>
            <a:off x="5919076" y="3988067"/>
            <a:ext cx="879853" cy="6645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PE</a:t>
            </a:r>
            <a:endParaRPr kumimoji="1" lang="zh-TW" altLang="en-US" dirty="0"/>
          </a:p>
        </p:txBody>
      </p:sp>
      <p:sp>
        <p:nvSpPr>
          <p:cNvPr id="14" name="圓角矩形 12">
            <a:extLst>
              <a:ext uri="{FF2B5EF4-FFF2-40B4-BE49-F238E27FC236}">
                <a16:creationId xmlns:a16="http://schemas.microsoft.com/office/drawing/2014/main" id="{42DC528B-8C7D-449C-848A-42DD793C27D3}"/>
              </a:ext>
            </a:extLst>
          </p:cNvPr>
          <p:cNvSpPr/>
          <p:nvPr/>
        </p:nvSpPr>
        <p:spPr>
          <a:xfrm>
            <a:off x="7032259" y="3988067"/>
            <a:ext cx="879853" cy="6645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PE</a:t>
            </a:r>
            <a:endParaRPr kumimoji="1" lang="zh-TW" altLang="en-US" dirty="0"/>
          </a:p>
        </p:txBody>
      </p:sp>
      <p:sp>
        <p:nvSpPr>
          <p:cNvPr id="15" name="圓角矩形 13">
            <a:extLst>
              <a:ext uri="{FF2B5EF4-FFF2-40B4-BE49-F238E27FC236}">
                <a16:creationId xmlns:a16="http://schemas.microsoft.com/office/drawing/2014/main" id="{F82B807F-4964-4B5C-A8B2-0A1AFC9BD2AE}"/>
              </a:ext>
            </a:extLst>
          </p:cNvPr>
          <p:cNvSpPr/>
          <p:nvPr/>
        </p:nvSpPr>
        <p:spPr>
          <a:xfrm>
            <a:off x="8151121" y="3988067"/>
            <a:ext cx="879853" cy="6645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PE</a:t>
            </a:r>
            <a:endParaRPr kumimoji="1" lang="zh-TW" altLang="en-US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FEF7C21-2844-4B43-B3F8-6804C1FD9CD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5217424" y="2304210"/>
            <a:ext cx="1662273" cy="8021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D0FFC09-48E8-4CCD-B91D-4A068E35657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341967" y="2304210"/>
            <a:ext cx="537730" cy="8021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C9BFC53-87E2-4F71-BC57-C469C47D026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879697" y="2304210"/>
            <a:ext cx="575452" cy="8021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7FE4F06-2A32-40C8-AA9B-1859960977B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879697" y="2304210"/>
            <a:ext cx="1699995" cy="8021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9BAAF39-51CE-49FE-85D6-179784948F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879697" y="1284541"/>
            <a:ext cx="0" cy="4796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197FE589-2CDF-4E57-83B0-D22723970778}"/>
              </a:ext>
            </a:extLst>
          </p:cNvPr>
          <p:cNvSpPr/>
          <p:nvPr/>
        </p:nvSpPr>
        <p:spPr>
          <a:xfrm>
            <a:off x="7086600" y="1377820"/>
            <a:ext cx="51488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NOC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A28AB0-0E68-4AFE-AA8C-465CA6AC2F65}"/>
              </a:ext>
            </a:extLst>
          </p:cNvPr>
          <p:cNvSpPr/>
          <p:nvPr/>
        </p:nvSpPr>
        <p:spPr>
          <a:xfrm>
            <a:off x="7782699" y="2474173"/>
            <a:ext cx="51488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NOC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直線箭頭接點 34">
            <a:extLst>
              <a:ext uri="{FF2B5EF4-FFF2-40B4-BE49-F238E27FC236}">
                <a16:creationId xmlns:a16="http://schemas.microsoft.com/office/drawing/2014/main" id="{B8A31FC7-A99A-4603-B6D2-5F425C942906}"/>
              </a:ext>
            </a:extLst>
          </p:cNvPr>
          <p:cNvCxnSpPr/>
          <p:nvPr/>
        </p:nvCxnSpPr>
        <p:spPr>
          <a:xfrm flipH="1">
            <a:off x="3453706" y="4027824"/>
            <a:ext cx="1152939" cy="227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FF77DA1-7ED5-4D2E-B7D5-45BB4A7E8107}"/>
              </a:ext>
            </a:extLst>
          </p:cNvPr>
          <p:cNvSpPr txBox="1"/>
          <p:nvPr/>
        </p:nvSpPr>
        <p:spPr>
          <a:xfrm>
            <a:off x="387899" y="4342581"/>
            <a:ext cx="483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Typically, L1$ would be connected to PE directly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93134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73B1C-FE27-459A-9B99-6819789D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Build Binary Executable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EC59ED-484E-4397-875C-19DCDA63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7F37E2-DB32-4E35-A0A7-B6BA8703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21DBBC7-9FA0-48C0-AE3E-BC487459E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65313" y="513223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kumimoji="1" lang="en-US" altLang="zh-TW" dirty="0"/>
          </a:p>
          <a:p>
            <a:pPr>
              <a:lnSpc>
                <a:spcPct val="150000"/>
              </a:lnSpc>
            </a:pPr>
            <a:endParaRPr kumimoji="1"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0FD3E0-88DB-4BC5-9285-35E10EE9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9" y="1177688"/>
            <a:ext cx="8807931" cy="24869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956DF55-B185-4B2A-B949-E19D12F72D0E}"/>
              </a:ext>
            </a:extLst>
          </p:cNvPr>
          <p:cNvSpPr txBox="1"/>
          <p:nvPr/>
        </p:nvSpPr>
        <p:spPr>
          <a:xfrm>
            <a:off x="3295563" y="747242"/>
            <a:ext cx="1452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ISA (CPU)</a:t>
            </a:r>
            <a:endParaRPr kumimoji="1" lang="zh-TW" altLang="en-US" sz="20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1D851F7-8C9B-440F-AA73-03902FC8049B}"/>
              </a:ext>
            </a:extLst>
          </p:cNvPr>
          <p:cNvSpPr txBox="1"/>
          <p:nvPr/>
        </p:nvSpPr>
        <p:spPr>
          <a:xfrm>
            <a:off x="4784251" y="781359"/>
            <a:ext cx="435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Coherence protocol  </a:t>
            </a:r>
            <a:r>
              <a:rPr kumimoji="1" lang="en-US" altLang="zh-TW" dirty="0"/>
              <a:t>(Ruby cache system)</a:t>
            </a:r>
            <a:endParaRPr kumimoji="1"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A62F267-0DF2-48FD-BC1E-669ABE0C41E2}"/>
              </a:ext>
            </a:extLst>
          </p:cNvPr>
          <p:cNvSpPr txBox="1"/>
          <p:nvPr/>
        </p:nvSpPr>
        <p:spPr>
          <a:xfrm>
            <a:off x="916295" y="724143"/>
            <a:ext cx="161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Binary type</a:t>
            </a:r>
            <a:endParaRPr kumimoji="1" lang="zh-TW" altLang="en-US" sz="2000" b="1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6B395B2-E1BD-484E-A78F-39F3D0D5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68" y="3322733"/>
            <a:ext cx="5769423" cy="1541828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A3909154-65D7-4EFF-B49E-6AD7566D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8" y="2726898"/>
            <a:ext cx="2571059" cy="2086262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20F2E8A-2860-49D8-A940-A37AD56BDB48}"/>
              </a:ext>
            </a:extLst>
          </p:cNvPr>
          <p:cNvCxnSpPr>
            <a:cxnSpLocks/>
          </p:cNvCxnSpPr>
          <p:nvPr/>
        </p:nvCxnSpPr>
        <p:spPr>
          <a:xfrm>
            <a:off x="4444721" y="1485900"/>
            <a:ext cx="0" cy="12971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B42B7AB-6F47-4686-8BBE-635E5217EDA6}"/>
              </a:ext>
            </a:extLst>
          </p:cNvPr>
          <p:cNvCxnSpPr>
            <a:cxnSpLocks/>
          </p:cNvCxnSpPr>
          <p:nvPr/>
        </p:nvCxnSpPr>
        <p:spPr>
          <a:xfrm>
            <a:off x="4444721" y="1823217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0791080-0F19-42E1-AB17-44B826204B16}"/>
              </a:ext>
            </a:extLst>
          </p:cNvPr>
          <p:cNvCxnSpPr>
            <a:cxnSpLocks/>
          </p:cNvCxnSpPr>
          <p:nvPr/>
        </p:nvCxnSpPr>
        <p:spPr>
          <a:xfrm>
            <a:off x="4444721" y="2124231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5A56D04-E8EC-453E-8C66-F3839E030936}"/>
              </a:ext>
            </a:extLst>
          </p:cNvPr>
          <p:cNvCxnSpPr>
            <a:cxnSpLocks/>
          </p:cNvCxnSpPr>
          <p:nvPr/>
        </p:nvCxnSpPr>
        <p:spPr>
          <a:xfrm>
            <a:off x="4444721" y="2442283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0E762D-D1AA-4DA0-BA79-46B160873EB3}"/>
              </a:ext>
            </a:extLst>
          </p:cNvPr>
          <p:cNvCxnSpPr>
            <a:cxnSpLocks/>
          </p:cNvCxnSpPr>
          <p:nvPr/>
        </p:nvCxnSpPr>
        <p:spPr>
          <a:xfrm>
            <a:off x="4444721" y="2771695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B65E49-126B-43A6-B67F-4E3C0C793AE8}"/>
              </a:ext>
            </a:extLst>
          </p:cNvPr>
          <p:cNvSpPr txBox="1"/>
          <p:nvPr/>
        </p:nvSpPr>
        <p:spPr>
          <a:xfrm>
            <a:off x="5061894" y="1653940"/>
            <a:ext cx="57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/>
              <a:t>X86</a:t>
            </a:r>
            <a:endParaRPr kumimoji="1" lang="zh-TW" altLang="en-US" sz="16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1B22070-37B6-43A5-92CB-52D7ABFDEEE9}"/>
              </a:ext>
            </a:extLst>
          </p:cNvPr>
          <p:cNvSpPr txBox="1"/>
          <p:nvPr/>
        </p:nvSpPr>
        <p:spPr>
          <a:xfrm>
            <a:off x="5061894" y="1957237"/>
            <a:ext cx="57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/>
              <a:t>arm</a:t>
            </a:r>
            <a:endParaRPr kumimoji="1" lang="zh-TW" altLang="en-US" sz="16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7BA9FE-6F3A-4E84-9A57-855353FEEB05}"/>
              </a:ext>
            </a:extLst>
          </p:cNvPr>
          <p:cNvSpPr txBox="1"/>
          <p:nvPr/>
        </p:nvSpPr>
        <p:spPr>
          <a:xfrm>
            <a:off x="5061893" y="2280968"/>
            <a:ext cx="87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/>
              <a:t>Risc-v</a:t>
            </a:r>
            <a:endParaRPr kumimoji="1" lang="zh-TW" altLang="en-US" sz="16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07E632C-BAB1-4EC9-ADCD-EFA2986BCC3C}"/>
              </a:ext>
            </a:extLst>
          </p:cNvPr>
          <p:cNvSpPr txBox="1"/>
          <p:nvPr/>
        </p:nvSpPr>
        <p:spPr>
          <a:xfrm>
            <a:off x="5061893" y="2584265"/>
            <a:ext cx="87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FF0000"/>
                </a:solidFill>
              </a:rPr>
              <a:t>NULL</a:t>
            </a:r>
            <a:endParaRPr kumimoji="1" lang="zh-TW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B64334F-9A15-4881-9D04-CDA481F52702}"/>
              </a:ext>
            </a:extLst>
          </p:cNvPr>
          <p:cNvCxnSpPr>
            <a:cxnSpLocks/>
          </p:cNvCxnSpPr>
          <p:nvPr/>
        </p:nvCxnSpPr>
        <p:spPr>
          <a:xfrm>
            <a:off x="6353034" y="1485900"/>
            <a:ext cx="0" cy="12971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8B8F8FC-64E0-48D5-8953-38B9CF111FE5}"/>
              </a:ext>
            </a:extLst>
          </p:cNvPr>
          <p:cNvCxnSpPr>
            <a:cxnSpLocks/>
          </p:cNvCxnSpPr>
          <p:nvPr/>
        </p:nvCxnSpPr>
        <p:spPr>
          <a:xfrm>
            <a:off x="6353034" y="1823217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EF97FF1-4661-4BA9-817C-E526EB406560}"/>
              </a:ext>
            </a:extLst>
          </p:cNvPr>
          <p:cNvCxnSpPr>
            <a:cxnSpLocks/>
          </p:cNvCxnSpPr>
          <p:nvPr/>
        </p:nvCxnSpPr>
        <p:spPr>
          <a:xfrm>
            <a:off x="6353034" y="2124231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0B2A9D9-2CB1-4C73-913E-AF9ADFF5EAB4}"/>
              </a:ext>
            </a:extLst>
          </p:cNvPr>
          <p:cNvCxnSpPr>
            <a:cxnSpLocks/>
          </p:cNvCxnSpPr>
          <p:nvPr/>
        </p:nvCxnSpPr>
        <p:spPr>
          <a:xfrm>
            <a:off x="6353034" y="2442283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3CA1DD3-3E33-4B41-8371-5084B9282A4E}"/>
              </a:ext>
            </a:extLst>
          </p:cNvPr>
          <p:cNvCxnSpPr>
            <a:cxnSpLocks/>
          </p:cNvCxnSpPr>
          <p:nvPr/>
        </p:nvCxnSpPr>
        <p:spPr>
          <a:xfrm>
            <a:off x="6353034" y="2771695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DD623F0-E91D-48A2-B349-9E2901D50917}"/>
              </a:ext>
            </a:extLst>
          </p:cNvPr>
          <p:cNvSpPr txBox="1"/>
          <p:nvPr/>
        </p:nvSpPr>
        <p:spPr>
          <a:xfrm>
            <a:off x="6970206" y="1653940"/>
            <a:ext cx="1938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FF0000"/>
                </a:solidFill>
              </a:rPr>
              <a:t>MESI_Two_Level</a:t>
            </a:r>
            <a:endParaRPr kumimoji="1"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A4E1AD6-F94E-47BA-BBEB-6BD5F9ABE800}"/>
              </a:ext>
            </a:extLst>
          </p:cNvPr>
          <p:cNvSpPr txBox="1"/>
          <p:nvPr/>
        </p:nvSpPr>
        <p:spPr>
          <a:xfrm>
            <a:off x="6970206" y="1957237"/>
            <a:ext cx="230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/>
              <a:t>MESI_Three_Level</a:t>
            </a:r>
            <a:endParaRPr kumimoji="1" lang="zh-TW" altLang="en-US" sz="1600" b="1" dirty="0"/>
          </a:p>
          <a:p>
            <a:endParaRPr kumimoji="1" lang="zh-TW" altLang="en-US" sz="16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B300FA-E5C6-4006-9A66-CB657798D90E}"/>
              </a:ext>
            </a:extLst>
          </p:cNvPr>
          <p:cNvSpPr txBox="1"/>
          <p:nvPr/>
        </p:nvSpPr>
        <p:spPr>
          <a:xfrm>
            <a:off x="6970205" y="2280968"/>
            <a:ext cx="1728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/>
              <a:t>MI_example</a:t>
            </a:r>
            <a:endParaRPr kumimoji="1" lang="zh-TW" altLang="en-US" sz="16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109793D-FB34-4598-A71D-40B48F5D13F5}"/>
              </a:ext>
            </a:extLst>
          </p:cNvPr>
          <p:cNvSpPr txBox="1"/>
          <p:nvPr/>
        </p:nvSpPr>
        <p:spPr>
          <a:xfrm>
            <a:off x="6970205" y="2584265"/>
            <a:ext cx="1620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/>
              <a:t>MOESI_CMP</a:t>
            </a:r>
            <a:endParaRPr kumimoji="1" lang="zh-TW" altLang="en-US" sz="1600" b="1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8A30034-A52B-499D-B9B9-E1E9FC60447B}"/>
              </a:ext>
            </a:extLst>
          </p:cNvPr>
          <p:cNvCxnSpPr>
            <a:cxnSpLocks/>
          </p:cNvCxnSpPr>
          <p:nvPr/>
        </p:nvCxnSpPr>
        <p:spPr>
          <a:xfrm>
            <a:off x="2099086" y="1485900"/>
            <a:ext cx="0" cy="12971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44ACE38-796E-410B-8245-1591266AFFAB}"/>
              </a:ext>
            </a:extLst>
          </p:cNvPr>
          <p:cNvCxnSpPr>
            <a:cxnSpLocks/>
          </p:cNvCxnSpPr>
          <p:nvPr/>
        </p:nvCxnSpPr>
        <p:spPr>
          <a:xfrm>
            <a:off x="2099086" y="1823217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2565A4F9-F615-4664-874C-6A5E30A0C45D}"/>
              </a:ext>
            </a:extLst>
          </p:cNvPr>
          <p:cNvCxnSpPr>
            <a:cxnSpLocks/>
          </p:cNvCxnSpPr>
          <p:nvPr/>
        </p:nvCxnSpPr>
        <p:spPr>
          <a:xfrm>
            <a:off x="2099086" y="2124231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A9BA27C-6A01-4B9C-A974-B564AFC3164A}"/>
              </a:ext>
            </a:extLst>
          </p:cNvPr>
          <p:cNvCxnSpPr>
            <a:cxnSpLocks/>
          </p:cNvCxnSpPr>
          <p:nvPr/>
        </p:nvCxnSpPr>
        <p:spPr>
          <a:xfrm>
            <a:off x="2099086" y="2442283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557430BF-A874-483D-989B-29066EC6D521}"/>
              </a:ext>
            </a:extLst>
          </p:cNvPr>
          <p:cNvCxnSpPr>
            <a:cxnSpLocks/>
          </p:cNvCxnSpPr>
          <p:nvPr/>
        </p:nvCxnSpPr>
        <p:spPr>
          <a:xfrm>
            <a:off x="2099086" y="2771695"/>
            <a:ext cx="5793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4194D4B-E508-4AD6-9DE2-A6CF69DEF728}"/>
              </a:ext>
            </a:extLst>
          </p:cNvPr>
          <p:cNvSpPr txBox="1"/>
          <p:nvPr/>
        </p:nvSpPr>
        <p:spPr>
          <a:xfrm>
            <a:off x="2716259" y="1653940"/>
            <a:ext cx="865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FF0000"/>
                </a:solidFill>
              </a:rPr>
              <a:t>debug</a:t>
            </a:r>
            <a:endParaRPr kumimoji="1"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3C17E1-E9C1-44AB-A730-7883D7F869A7}"/>
              </a:ext>
            </a:extLst>
          </p:cNvPr>
          <p:cNvSpPr txBox="1"/>
          <p:nvPr/>
        </p:nvSpPr>
        <p:spPr>
          <a:xfrm>
            <a:off x="2716259" y="1957237"/>
            <a:ext cx="57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/>
              <a:t>opt</a:t>
            </a:r>
            <a:endParaRPr kumimoji="1" lang="zh-TW" altLang="en-US" sz="1600" b="1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1218C65-67B2-4B51-82AA-30072DD86FA3}"/>
              </a:ext>
            </a:extLst>
          </p:cNvPr>
          <p:cNvSpPr txBox="1"/>
          <p:nvPr/>
        </p:nvSpPr>
        <p:spPr>
          <a:xfrm>
            <a:off x="2704899" y="2280968"/>
            <a:ext cx="87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/>
              <a:t>fast</a:t>
            </a:r>
            <a:endParaRPr kumimoji="1" lang="zh-TW" altLang="en-US" sz="16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4E86EAE-B026-4C02-AF0A-E7F16EF3A105}"/>
              </a:ext>
            </a:extLst>
          </p:cNvPr>
          <p:cNvSpPr txBox="1"/>
          <p:nvPr/>
        </p:nvSpPr>
        <p:spPr>
          <a:xfrm>
            <a:off x="2704899" y="2584265"/>
            <a:ext cx="87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/>
              <a:t>prof</a:t>
            </a:r>
            <a:endParaRPr kumimoji="1"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111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73B8F1-27E6-4BE0-954E-9197B000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After Building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69E4C4-D791-4A7F-8CB8-826E24DB0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60" y="1384225"/>
            <a:ext cx="8368199" cy="904653"/>
          </a:xfrm>
        </p:spPr>
        <p:txBody>
          <a:bodyPr/>
          <a:lstStyle/>
          <a:p>
            <a:r>
              <a:rPr kumimoji="1" lang="en-US" altLang="zh-TW" dirty="0"/>
              <a:t>gem5/build</a:t>
            </a:r>
          </a:p>
          <a:p>
            <a:r>
              <a:rPr kumimoji="1" lang="en-US" altLang="zh-TW" dirty="0"/>
              <a:t>Most of Them are Only Link to Files within </a:t>
            </a:r>
            <a:r>
              <a:rPr kumimoji="1" lang="en-US" altLang="zh-TW" b="1" dirty="0"/>
              <a:t>gem5/</a:t>
            </a:r>
            <a:r>
              <a:rPr kumimoji="1" lang="en-US" altLang="zh-TW" b="1" dirty="0" err="1"/>
              <a:t>src</a:t>
            </a:r>
            <a:endParaRPr kumimoji="1" lang="zh-TW" altLang="en-US" b="1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706B28-0402-4875-8FE6-5BA80C9A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B0D45B-D563-4C66-877C-718D2431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360608A-1A31-4912-90E6-A1B385204AE7}"/>
              </a:ext>
            </a:extLst>
          </p:cNvPr>
          <p:cNvGrpSpPr/>
          <p:nvPr/>
        </p:nvGrpSpPr>
        <p:grpSpPr>
          <a:xfrm>
            <a:off x="6549830" y="740397"/>
            <a:ext cx="2320110" cy="4047837"/>
            <a:chOff x="6424681" y="-563402"/>
            <a:chExt cx="3257993" cy="542108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2CF565E-6C9B-4C22-B2B5-EB3E72B7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4681" y="-563402"/>
              <a:ext cx="3257993" cy="5421086"/>
            </a:xfrm>
            <a:prstGeom prst="rect">
              <a:avLst/>
            </a:prstGeom>
          </p:spPr>
        </p:pic>
        <p:sp>
          <p:nvSpPr>
            <p:cNvPr id="7" name="圓角矩形 5">
              <a:extLst>
                <a:ext uri="{FF2B5EF4-FFF2-40B4-BE49-F238E27FC236}">
                  <a16:creationId xmlns:a16="http://schemas.microsoft.com/office/drawing/2014/main" id="{843D2A06-0756-4F58-BDF3-25164B22F75E}"/>
                </a:ext>
              </a:extLst>
            </p:cNvPr>
            <p:cNvSpPr/>
            <p:nvPr/>
          </p:nvSpPr>
          <p:spPr>
            <a:xfrm>
              <a:off x="6518461" y="4159105"/>
              <a:ext cx="1067746" cy="20446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D63EC70B-26B2-4994-8B86-4F701303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8" y="3585154"/>
            <a:ext cx="5379919" cy="21705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990EBF1-B6E8-4AE9-AF3C-2A2826967743}"/>
              </a:ext>
            </a:extLst>
          </p:cNvPr>
          <p:cNvSpPr txBox="1"/>
          <p:nvPr/>
        </p:nvSpPr>
        <p:spPr>
          <a:xfrm>
            <a:off x="387899" y="2851257"/>
            <a:ext cx="3151651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b="1" dirty="0"/>
              <a:t>Start simulation</a:t>
            </a:r>
            <a:endParaRPr kumimoji="1" lang="zh-TW" altLang="en-US" sz="18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949E24-68D3-481F-9D5C-38EB8E56936E}"/>
              </a:ext>
            </a:extLst>
          </p:cNvPr>
          <p:cNvSpPr txBox="1"/>
          <p:nvPr/>
        </p:nvSpPr>
        <p:spPr>
          <a:xfrm>
            <a:off x="422788" y="3872085"/>
            <a:ext cx="280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+mn-lt"/>
              </a:rPr>
              <a:t>Binary Executable</a:t>
            </a:r>
            <a:endParaRPr kumimoji="1" lang="zh-TW" altLang="en-US" sz="1600" b="1" dirty="0">
              <a:latin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8B55CD8-F89C-495C-A24C-53A3CD64E398}"/>
              </a:ext>
            </a:extLst>
          </p:cNvPr>
          <p:cNvSpPr txBox="1"/>
          <p:nvPr/>
        </p:nvSpPr>
        <p:spPr>
          <a:xfrm>
            <a:off x="2882278" y="3906810"/>
            <a:ext cx="459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+mn-lt"/>
              </a:rPr>
              <a:t>Hardware configuration python file</a:t>
            </a:r>
            <a:endParaRPr kumimoji="1" lang="zh-TW" altLang="en-US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93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71C1DAC3-0CF7-418C-9F00-5C6F59DA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8B99D5F-B8A8-450B-ABC7-F2BEB136D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Analytical Model</a:t>
            </a:r>
          </a:p>
          <a:p>
            <a:r>
              <a:rPr lang="en-US" altLang="zh-TW" dirty="0"/>
              <a:t>Event Driven Simulation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Gem5 Simulator</a:t>
            </a:r>
          </a:p>
          <a:p>
            <a:pPr lvl="1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Gem5 Objects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Simulation Workflow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Functional Extension</a:t>
            </a:r>
          </a:p>
          <a:p>
            <a:pPr lvl="1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Gem5 Object Connection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Hardware Structure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Configuration of Hardware Components with Gem5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Ruby Cache System</a:t>
            </a:r>
            <a:endParaRPr lang="zh-TW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146DE22-1594-46B2-8789-59E9D46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6E0323-FB62-4393-9BA2-E4FCC94E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814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1AE8C87-2ECF-4997-B23C-0AC0CF86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531" y="967462"/>
            <a:ext cx="3098469" cy="34974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6000D96-B890-48F6-A0AD-9EB277B0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Gem5 Directory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B4D63-579B-4534-91FF-B1350BE9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gem5/configs</a:t>
            </a:r>
          </a:p>
          <a:p>
            <a:pPr lvl="1"/>
            <a:r>
              <a:rPr kumimoji="1" lang="en-US" altLang="zh-TW" dirty="0"/>
              <a:t>Write your configuration python file here</a:t>
            </a:r>
          </a:p>
          <a:p>
            <a:pPr lvl="1"/>
            <a:r>
              <a:rPr kumimoji="1" lang="en-US" altLang="zh-TW" dirty="0"/>
              <a:t>Describes Connection of components in </a:t>
            </a:r>
            <a:r>
              <a:rPr kumimoji="1" lang="en-US" altLang="zh-TW" b="1" dirty="0"/>
              <a:t>Python</a:t>
            </a:r>
          </a:p>
          <a:p>
            <a:r>
              <a:rPr kumimoji="1" lang="en-US" altLang="zh-TW" dirty="0"/>
              <a:t>gem5/m5out</a:t>
            </a:r>
          </a:p>
          <a:p>
            <a:pPr lvl="1"/>
            <a:r>
              <a:rPr kumimoji="1" lang="en-US" altLang="zh-TW" dirty="0"/>
              <a:t>Stats of simulation</a:t>
            </a:r>
          </a:p>
          <a:p>
            <a:pPr lvl="1"/>
            <a:r>
              <a:rPr kumimoji="1" lang="en-US" altLang="zh-TW" dirty="0"/>
              <a:t>Hardware configuration chart</a:t>
            </a:r>
          </a:p>
          <a:p>
            <a:r>
              <a:rPr kumimoji="1" lang="en-US" altLang="zh-TW" dirty="0"/>
              <a:t>gem5/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Define components in </a:t>
            </a:r>
            <a:r>
              <a:rPr kumimoji="1" lang="en-US" altLang="zh-TW" b="1" dirty="0"/>
              <a:t>C/C++</a:t>
            </a:r>
          </a:p>
          <a:p>
            <a:pPr lvl="1"/>
            <a:r>
              <a:rPr kumimoji="1" lang="en-US" altLang="zh-TW" b="1" dirty="0" err="1"/>
              <a:t>src</a:t>
            </a:r>
            <a:r>
              <a:rPr kumimoji="1" lang="en-US" altLang="zh-TW" b="1" dirty="0"/>
              <a:t>/python/gem5/components</a:t>
            </a:r>
          </a:p>
          <a:p>
            <a:pPr lvl="2"/>
            <a:r>
              <a:rPr kumimoji="1" lang="en-US" altLang="zh-TW" dirty="0"/>
              <a:t>Only use </a:t>
            </a:r>
            <a:r>
              <a:rPr kumimoji="1" lang="en-US" altLang="zh-TW" b="1" dirty="0"/>
              <a:t>python class </a:t>
            </a:r>
            <a:r>
              <a:rPr kumimoji="1" lang="en-US" altLang="zh-TW" dirty="0"/>
              <a:t>to describe components in configuration file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D7D0CFC-3C0B-4CFB-9634-F8F74684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FF3035-E3ED-41D9-BB89-60C6FB51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382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CB59A-754E-483C-AFA8-01F8963B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Configurable Components (classic system)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880A8-8776-4415-9E7E-9A5EC463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31" y="809847"/>
            <a:ext cx="4427169" cy="3262312"/>
          </a:xfrm>
        </p:spPr>
        <p:txBody>
          <a:bodyPr/>
          <a:lstStyle/>
          <a:p>
            <a:r>
              <a:rPr kumimoji="1" lang="en-US" altLang="zh-TW" dirty="0"/>
              <a:t>Board</a:t>
            </a:r>
          </a:p>
          <a:p>
            <a:pPr lvl="1"/>
            <a:r>
              <a:rPr kumimoji="1" lang="en-US" altLang="zh-TW" dirty="0"/>
              <a:t>PE (traffic generators)</a:t>
            </a:r>
          </a:p>
          <a:p>
            <a:pPr lvl="2"/>
            <a:r>
              <a:rPr kumimoji="1" lang="en-US" altLang="zh-TW" dirty="0"/>
              <a:t>Linear generator</a:t>
            </a:r>
          </a:p>
          <a:p>
            <a:pPr lvl="2"/>
            <a:r>
              <a:rPr kumimoji="1" lang="en-US" altLang="zh-TW" dirty="0"/>
              <a:t>Random generator</a:t>
            </a:r>
          </a:p>
          <a:p>
            <a:pPr lvl="1"/>
            <a:r>
              <a:rPr kumimoji="1" lang="en-US" altLang="zh-TW" dirty="0"/>
              <a:t>Cache hierarchy (classic cache system)</a:t>
            </a:r>
          </a:p>
          <a:p>
            <a:pPr lvl="2"/>
            <a:r>
              <a:rPr kumimoji="1" lang="en-US" altLang="zh-TW" dirty="0"/>
              <a:t>No cache</a:t>
            </a:r>
          </a:p>
          <a:p>
            <a:pPr lvl="2"/>
            <a:r>
              <a:rPr kumimoji="1" lang="en-US" altLang="zh-TW" dirty="0"/>
              <a:t>Private L1$</a:t>
            </a:r>
          </a:p>
          <a:p>
            <a:pPr lvl="2"/>
            <a:r>
              <a:rPr kumimoji="1" lang="en-US" altLang="zh-TW" dirty="0"/>
              <a:t>Private L1$, Private L2$</a:t>
            </a:r>
          </a:p>
          <a:p>
            <a:pPr lvl="2"/>
            <a:r>
              <a:rPr kumimoji="1" lang="en-US" altLang="zh-TW" dirty="0"/>
              <a:t>Private L1$, Shared L2$</a:t>
            </a:r>
          </a:p>
          <a:p>
            <a:pPr lvl="1"/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</a:rPr>
              <a:t>NOC (initialized in cache hierarchy by function)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07A9B0E-E354-440F-8D4F-E7D84FDB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A0B5D0-F593-4205-9037-115DBACD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0527AEC-9D39-44C8-AD65-AFD4A0081283}"/>
              </a:ext>
            </a:extLst>
          </p:cNvPr>
          <p:cNvSpPr txBox="1">
            <a:spLocks/>
          </p:cNvSpPr>
          <p:nvPr/>
        </p:nvSpPr>
        <p:spPr>
          <a:xfrm>
            <a:off x="4572000" y="809847"/>
            <a:ext cx="4427169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1pPr>
            <a:lvl2pPr marL="449263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2pPr>
            <a:lvl3pPr marL="7191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3pPr>
            <a:lvl4pPr marL="98742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Roboto Slab" panose="020205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TW" sz="1800" dirty="0"/>
              <a:t>Memory</a:t>
            </a:r>
          </a:p>
          <a:p>
            <a:pPr lvl="2"/>
            <a:r>
              <a:rPr kumimoji="1" lang="en-US" altLang="zh-TW" sz="1600" dirty="0"/>
              <a:t>SingleChannelDD3_1600</a:t>
            </a:r>
          </a:p>
          <a:p>
            <a:pPr lvl="2"/>
            <a:r>
              <a:rPr kumimoji="1" lang="en-US" altLang="zh-TW" sz="1600" dirty="0"/>
              <a:t>SingleChannelDD3_2133</a:t>
            </a:r>
          </a:p>
          <a:p>
            <a:pPr lvl="2"/>
            <a:r>
              <a:rPr kumimoji="1" lang="en-US" altLang="zh-TW" sz="1600" dirty="0"/>
              <a:t>SingleChannelDD4_2400</a:t>
            </a:r>
          </a:p>
          <a:p>
            <a:pPr lvl="2"/>
            <a:r>
              <a:rPr kumimoji="1" lang="en-US" altLang="zh-TW" sz="1600" dirty="0"/>
              <a:t>DualChannelDDR3_1600</a:t>
            </a:r>
          </a:p>
          <a:p>
            <a:pPr lvl="2"/>
            <a:r>
              <a:rPr kumimoji="1" lang="en-US" altLang="zh-TW" sz="1600" dirty="0"/>
              <a:t>Etc.</a:t>
            </a:r>
            <a:endParaRPr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3A3E58B-6DF8-4AF7-8FC1-58CFE6F40ACC}"/>
              </a:ext>
            </a:extLst>
          </p:cNvPr>
          <p:cNvSpPr txBox="1"/>
          <p:nvPr/>
        </p:nvSpPr>
        <p:spPr>
          <a:xfrm>
            <a:off x="1756602" y="4148987"/>
            <a:ext cx="5630795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b="1" dirty="0">
                <a:latin typeface="+mn-lt"/>
              </a:rPr>
              <a:t>See parameters in gem5/src/python/gem5/components</a:t>
            </a:r>
            <a:endParaRPr kumimoji="1" lang="zh-TW" alt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1978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9F568-B5D0-4429-BCE3-727AA32B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Configuration Template (board)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7A2E1A9-D200-410A-9AC1-B59640DB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AFAA16-3121-43DC-91A2-4E650429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82F500-6AA8-4159-AA9A-B39F4B29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0" y="846389"/>
            <a:ext cx="4306020" cy="2074241"/>
          </a:xfrm>
          <a:prstGeom prst="rect">
            <a:avLst/>
          </a:prstGeom>
        </p:spPr>
      </p:pic>
      <p:sp>
        <p:nvSpPr>
          <p:cNvPr id="7" name="圓角矩形 7">
            <a:extLst>
              <a:ext uri="{FF2B5EF4-FFF2-40B4-BE49-F238E27FC236}">
                <a16:creationId xmlns:a16="http://schemas.microsoft.com/office/drawing/2014/main" id="{BD1AA199-5162-46BA-9E3D-1FD13BAC338B}"/>
              </a:ext>
            </a:extLst>
          </p:cNvPr>
          <p:cNvSpPr/>
          <p:nvPr/>
        </p:nvSpPr>
        <p:spPr>
          <a:xfrm>
            <a:off x="387899" y="2589674"/>
            <a:ext cx="1623781" cy="2746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47A15F-E4AC-4B7F-8954-B19397975A93}"/>
              </a:ext>
            </a:extLst>
          </p:cNvPr>
          <p:cNvSpPr txBox="1"/>
          <p:nvPr/>
        </p:nvSpPr>
        <p:spPr>
          <a:xfrm>
            <a:off x="4800600" y="898667"/>
            <a:ext cx="2606891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b="1" dirty="0"/>
              <a:t>Import class you need</a:t>
            </a:r>
            <a:endParaRPr kumimoji="1" lang="zh-TW" altLang="en-US" sz="18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CBC8C0-E42C-4A71-B329-4422EBC1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0" y="3279872"/>
            <a:ext cx="5913120" cy="136658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EA86117-B423-4360-AEB8-BF48BFB779EE}"/>
              </a:ext>
            </a:extLst>
          </p:cNvPr>
          <p:cNvSpPr txBox="1"/>
          <p:nvPr/>
        </p:nvSpPr>
        <p:spPr>
          <a:xfrm>
            <a:off x="5387340" y="2735964"/>
            <a:ext cx="3398520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b="1" dirty="0"/>
              <a:t>Configure each component</a:t>
            </a:r>
            <a:endParaRPr kumimoji="1" lang="zh-TW" altLang="en-US" sz="1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B324DE-71FB-4477-A61E-EBED758A8C00}"/>
              </a:ext>
            </a:extLst>
          </p:cNvPr>
          <p:cNvSpPr txBox="1"/>
          <p:nvPr/>
        </p:nvSpPr>
        <p:spPr>
          <a:xfrm>
            <a:off x="228600" y="3773891"/>
            <a:ext cx="3209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+mn-lt"/>
              </a:rPr>
              <a:t>Instead of CPU, choosing </a:t>
            </a:r>
          </a:p>
          <a:p>
            <a:r>
              <a:rPr kumimoji="1" lang="en-US" altLang="zh-TW" b="1" dirty="0">
                <a:latin typeface="+mn-lt"/>
              </a:rPr>
              <a:t>traffic generator</a:t>
            </a:r>
            <a:r>
              <a:rPr kumimoji="1" lang="en-US" altLang="zh-TW" dirty="0">
                <a:latin typeface="+mn-lt"/>
              </a:rPr>
              <a:t> to represent </a:t>
            </a:r>
            <a:r>
              <a:rPr kumimoji="1" lang="en-US" altLang="zh-TW" b="1" dirty="0">
                <a:latin typeface="+mn-lt"/>
              </a:rPr>
              <a:t>PE</a:t>
            </a:r>
            <a:endParaRPr kumimoji="1" lang="zh-TW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17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D4A0E-D1AF-47FD-8010-9CB92338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Configuration Template (board) Cont’d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266056-0568-424B-9EC4-428394CF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7D6AD-C3C8-4AE6-BC9F-C601C1E0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B96B10CC-D0C8-4A3B-8C9F-410BD71BEEA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+mn-lt"/>
                <a:ea typeface="Arial"/>
                <a:cs typeface="Roboto Slab" panose="02020500000000000000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882FAD5-478D-EC47-A49C-3CA5E26714D6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4F64B9-C0CA-455D-90CE-77C24D3B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9" y="933845"/>
            <a:ext cx="3239221" cy="148769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0F3E784-BF69-42B9-8EC1-F4AB667136C9}"/>
              </a:ext>
            </a:extLst>
          </p:cNvPr>
          <p:cNvSpPr txBox="1"/>
          <p:nvPr/>
        </p:nvSpPr>
        <p:spPr>
          <a:xfrm>
            <a:off x="4054887" y="1570943"/>
            <a:ext cx="497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Only choose </a:t>
            </a:r>
            <a:r>
              <a:rPr kumimoji="1" lang="en-US" altLang="zh-TW" i="1" dirty="0"/>
              <a:t>TestBoard </a:t>
            </a:r>
            <a:r>
              <a:rPr kumimoji="1" lang="en-US" altLang="zh-TW" dirty="0"/>
              <a:t>due to no ISA CPU demands</a:t>
            </a:r>
            <a:endParaRPr kumimoji="1"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157519-DED0-456E-BB11-289C9ECB92C6}"/>
              </a:ext>
            </a:extLst>
          </p:cNvPr>
          <p:cNvSpPr txBox="1"/>
          <p:nvPr/>
        </p:nvSpPr>
        <p:spPr>
          <a:xfrm>
            <a:off x="4054887" y="1011484"/>
            <a:ext cx="3638668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Initialized a mother board</a:t>
            </a:r>
            <a:endParaRPr kumimoji="1" lang="zh-TW" altLang="en-US" sz="20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000D0B-F1ED-4300-A8C8-DEB26A59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074" y="2571750"/>
            <a:ext cx="4288516" cy="20739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F512C5-A2C6-4675-977D-61A4BAA33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26" y="2963030"/>
            <a:ext cx="4468633" cy="1652845"/>
          </a:xfrm>
          <a:prstGeom prst="rect">
            <a:avLst/>
          </a:prstGeom>
        </p:spPr>
      </p:pic>
      <p:sp>
        <p:nvSpPr>
          <p:cNvPr id="12" name="圓角矩形 16">
            <a:extLst>
              <a:ext uri="{FF2B5EF4-FFF2-40B4-BE49-F238E27FC236}">
                <a16:creationId xmlns:a16="http://schemas.microsoft.com/office/drawing/2014/main" id="{55885791-E2EC-4FA9-9E65-378FD1AF5195}"/>
              </a:ext>
            </a:extLst>
          </p:cNvPr>
          <p:cNvSpPr/>
          <p:nvPr/>
        </p:nvSpPr>
        <p:spPr>
          <a:xfrm>
            <a:off x="5673669" y="2760508"/>
            <a:ext cx="1412932" cy="2976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3" name="直線箭頭接點 18">
            <a:extLst>
              <a:ext uri="{FF2B5EF4-FFF2-40B4-BE49-F238E27FC236}">
                <a16:creationId xmlns:a16="http://schemas.microsoft.com/office/drawing/2014/main" id="{BD7F8F60-7B7B-4F1E-9C6D-DD4BC0F31B4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888505" y="2909334"/>
            <a:ext cx="2785164" cy="25817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5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D18BF-4B5C-4440-AC5E-230E6997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sz="2800" b="1" dirty="0" err="1"/>
              <a:t>Xbar</a:t>
            </a:r>
            <a:r>
              <a:rPr kumimoji="1" lang="en-US" altLang="zh-TW" sz="2800" b="1" dirty="0"/>
              <a:t> (NOC of classic system)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77310F-132C-406D-93A3-B65A38B59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700" dirty="0" err="1"/>
              <a:t>Xbar</a:t>
            </a:r>
            <a:endParaRPr lang="en-US" altLang="zh-TW" sz="1700" dirty="0"/>
          </a:p>
          <a:p>
            <a:pPr lvl="1"/>
            <a:r>
              <a:rPr lang="en-US" altLang="zh-TW" sz="1600" dirty="0" err="1"/>
              <a:t>CoherentXBar</a:t>
            </a:r>
            <a:endParaRPr lang="en-US" altLang="zh-TW" sz="1600" dirty="0"/>
          </a:p>
          <a:p>
            <a:pPr lvl="2"/>
            <a:r>
              <a:rPr lang="en-US" altLang="zh-TW" sz="1400" dirty="0"/>
              <a:t>L2Xbar</a:t>
            </a:r>
          </a:p>
          <a:p>
            <a:pPr lvl="2"/>
            <a:r>
              <a:rPr lang="en-US" altLang="zh-TW" sz="1400" dirty="0" err="1"/>
              <a:t>SystemXBar</a:t>
            </a:r>
            <a:endParaRPr lang="en-US" altLang="zh-TW" sz="1400" dirty="0"/>
          </a:p>
          <a:p>
            <a:pPr lvl="1"/>
            <a:r>
              <a:rPr lang="en-US" altLang="zh-TW" sz="1600" dirty="0" err="1"/>
              <a:t>NoncoherentXBar</a:t>
            </a:r>
            <a:endParaRPr lang="en-US" altLang="zh-TW" sz="1600" dirty="0"/>
          </a:p>
          <a:p>
            <a:r>
              <a:rPr lang="en-US" altLang="zh-TW" sz="1700" dirty="0"/>
              <a:t>gem5/src/mem/XBar.py</a:t>
            </a:r>
          </a:p>
          <a:p>
            <a:r>
              <a:rPr lang="en-US" altLang="zh-TW" sz="1700" dirty="0"/>
              <a:t>Connect components to memory</a:t>
            </a:r>
          </a:p>
          <a:p>
            <a:pPr lvl="1"/>
            <a:r>
              <a:rPr lang="en-US" altLang="zh-TW" sz="1300" dirty="0"/>
              <a:t>From PE, L1$, L2$ (multiple source)</a:t>
            </a:r>
          </a:p>
          <a:p>
            <a:pPr lvl="1"/>
            <a:r>
              <a:rPr lang="en-US" altLang="zh-TW" sz="1300" dirty="0" err="1"/>
              <a:t>SystemXBar</a:t>
            </a:r>
            <a:r>
              <a:rPr lang="en-US" altLang="zh-TW" sz="1300" dirty="0"/>
              <a:t> (interconnection)</a:t>
            </a:r>
          </a:p>
          <a:p>
            <a:pPr lvl="1"/>
            <a:r>
              <a:rPr lang="en-US" altLang="zh-TW" sz="1300" dirty="0"/>
              <a:t>To one memory (single destination)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95C2FEE-56D3-43D8-A102-C0D40490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A84561-EE20-47BB-80D1-78B3A1DF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6" name="內容版面配置區 4" descr="一張含有 文字, 螢幕擷取畫面, 圖表, 方案 的圖片&#10;&#10;自動產生的描述">
            <a:extLst>
              <a:ext uri="{FF2B5EF4-FFF2-40B4-BE49-F238E27FC236}">
                <a16:creationId xmlns:a16="http://schemas.microsoft.com/office/drawing/2014/main" id="{434A45A8-63C1-4385-A6CC-F1D445AF4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3" b="-2"/>
          <a:stretch/>
        </p:blipFill>
        <p:spPr>
          <a:xfrm>
            <a:off x="3993266" y="823592"/>
            <a:ext cx="4542913" cy="37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082A5-7FFF-4113-9ECE-1881809B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Connect Components By Yourself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33EEBB8-48A9-40E5-ADE6-63B3B6AC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731B32-257B-459D-B5C4-0DC93793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20E315-8625-44EF-BE85-EBDD7734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8" y="704556"/>
            <a:ext cx="4289991" cy="818092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3E69C25-A660-48F5-925A-53EA7BD387AA}"/>
              </a:ext>
            </a:extLst>
          </p:cNvPr>
          <p:cNvCxnSpPr>
            <a:cxnSpLocks/>
          </p:cNvCxnSpPr>
          <p:nvPr/>
        </p:nvCxnSpPr>
        <p:spPr>
          <a:xfrm>
            <a:off x="387899" y="1223754"/>
            <a:ext cx="26678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19DD2B-FA8C-4CB4-AE55-A9439151720B}"/>
              </a:ext>
            </a:extLst>
          </p:cNvPr>
          <p:cNvSpPr txBox="1"/>
          <p:nvPr/>
        </p:nvSpPr>
        <p:spPr>
          <a:xfrm>
            <a:off x="81024" y="2160911"/>
            <a:ext cx="4803491" cy="274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/>
              <a:t>gem5/src/python/gem5/components/boards/abstract_board.py</a:t>
            </a:r>
            <a:endParaRPr kumimoji="1" lang="zh-TW" altLang="en-US" sz="1200" b="1" dirty="0"/>
          </a:p>
        </p:txBody>
      </p:sp>
      <p:cxnSp>
        <p:nvCxnSpPr>
          <p:cNvPr id="9" name="直線箭頭接點 11">
            <a:extLst>
              <a:ext uri="{FF2B5EF4-FFF2-40B4-BE49-F238E27FC236}">
                <a16:creationId xmlns:a16="http://schemas.microsoft.com/office/drawing/2014/main" id="{66F32620-2139-4009-B528-338B7767F372}"/>
              </a:ext>
            </a:extLst>
          </p:cNvPr>
          <p:cNvCxnSpPr>
            <a:cxnSpLocks/>
          </p:cNvCxnSpPr>
          <p:nvPr/>
        </p:nvCxnSpPr>
        <p:spPr>
          <a:xfrm>
            <a:off x="567087" y="1522648"/>
            <a:ext cx="0" cy="5955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EAAD0899-413F-4F34-AC2A-8748AD7A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687" y="891252"/>
            <a:ext cx="3300226" cy="365759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7A5EFE-2493-4832-AF19-572893BC63A2}"/>
              </a:ext>
            </a:extLst>
          </p:cNvPr>
          <p:cNvSpPr txBox="1"/>
          <p:nvPr/>
        </p:nvSpPr>
        <p:spPr>
          <a:xfrm>
            <a:off x="1063863" y="3911652"/>
            <a:ext cx="283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Board API could only connect:</a:t>
            </a:r>
          </a:p>
          <a:p>
            <a:pPr algn="ctr"/>
            <a:r>
              <a:rPr kumimoji="1" lang="en-US" altLang="zh-TW" b="1" dirty="0"/>
              <a:t>1 PE, 1 cache, 1 memory</a:t>
            </a:r>
          </a:p>
        </p:txBody>
      </p:sp>
    </p:spTree>
    <p:extLst>
      <p:ext uri="{BB962C8B-B14F-4D97-AF65-F5344CB8AC3E}">
        <p14:creationId xmlns:p14="http://schemas.microsoft.com/office/powerpoint/2010/main" val="2542171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37CDB-4CFB-4373-9130-92934BFB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Connection Between Two Components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E7F29E-F10A-4C25-B572-30EFBC7C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35B966-7626-42D6-BF8E-0ED15743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E0D8E93-5697-4150-8262-FD635D9633BE}"/>
              </a:ext>
            </a:extLst>
          </p:cNvPr>
          <p:cNvGrpSpPr/>
          <p:nvPr/>
        </p:nvGrpSpPr>
        <p:grpSpPr>
          <a:xfrm>
            <a:off x="154290" y="1508760"/>
            <a:ext cx="8880267" cy="2922856"/>
            <a:chOff x="306690" y="2430417"/>
            <a:chExt cx="12055070" cy="4276041"/>
          </a:xfrm>
        </p:grpSpPr>
        <p:sp>
          <p:nvSpPr>
            <p:cNvPr id="22" name="圓角矩形 4">
              <a:extLst>
                <a:ext uri="{FF2B5EF4-FFF2-40B4-BE49-F238E27FC236}">
                  <a16:creationId xmlns:a16="http://schemas.microsoft.com/office/drawing/2014/main" id="{5BF5488F-33E2-4A95-AE46-6E40FB5D2170}"/>
                </a:ext>
              </a:extLst>
            </p:cNvPr>
            <p:cNvSpPr/>
            <p:nvPr/>
          </p:nvSpPr>
          <p:spPr>
            <a:xfrm>
              <a:off x="357807" y="2518449"/>
              <a:ext cx="1578903" cy="150506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>
                  <a:solidFill>
                    <a:schemeClr val="tx1"/>
                  </a:solidFill>
                </a:rPr>
                <a:t>PE</a:t>
              </a:r>
              <a:endParaRPr kumimoji="1"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圓角矩形 5">
              <a:extLst>
                <a:ext uri="{FF2B5EF4-FFF2-40B4-BE49-F238E27FC236}">
                  <a16:creationId xmlns:a16="http://schemas.microsoft.com/office/drawing/2014/main" id="{80E928F7-E0FB-4218-A4DC-180FE215E50D}"/>
                </a:ext>
              </a:extLst>
            </p:cNvPr>
            <p:cNvSpPr/>
            <p:nvPr/>
          </p:nvSpPr>
          <p:spPr>
            <a:xfrm>
              <a:off x="3316828" y="2518449"/>
              <a:ext cx="1578903" cy="15050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>
                  <a:solidFill>
                    <a:schemeClr val="tx1"/>
                  </a:solidFill>
                </a:rPr>
                <a:t>Cache</a:t>
              </a:r>
              <a:endParaRPr kumimoji="1"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圓角矩形 6">
              <a:extLst>
                <a:ext uri="{FF2B5EF4-FFF2-40B4-BE49-F238E27FC236}">
                  <a16:creationId xmlns:a16="http://schemas.microsoft.com/office/drawing/2014/main" id="{773D3251-2B6E-4F6D-9D72-AE1010F0544A}"/>
                </a:ext>
              </a:extLst>
            </p:cNvPr>
            <p:cNvSpPr/>
            <p:nvPr/>
          </p:nvSpPr>
          <p:spPr>
            <a:xfrm>
              <a:off x="9621078" y="2518449"/>
              <a:ext cx="2362674" cy="150506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>
                  <a:solidFill>
                    <a:schemeClr val="tx1"/>
                  </a:solidFill>
                </a:rPr>
                <a:t>Memory</a:t>
              </a:r>
              <a:endParaRPr kumimoji="1"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圓角矩形 7">
              <a:extLst>
                <a:ext uri="{FF2B5EF4-FFF2-40B4-BE49-F238E27FC236}">
                  <a16:creationId xmlns:a16="http://schemas.microsoft.com/office/drawing/2014/main" id="{1D2E5AED-869E-4A43-A457-CE69260AF866}"/>
                </a:ext>
              </a:extLst>
            </p:cNvPr>
            <p:cNvSpPr/>
            <p:nvPr/>
          </p:nvSpPr>
          <p:spPr>
            <a:xfrm>
              <a:off x="2093843" y="2430417"/>
              <a:ext cx="437322" cy="16811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圓角矩形 8">
              <a:extLst>
                <a:ext uri="{FF2B5EF4-FFF2-40B4-BE49-F238E27FC236}">
                  <a16:creationId xmlns:a16="http://schemas.microsoft.com/office/drawing/2014/main" id="{26917B4C-9C18-43B1-AABF-A58A0D6DC94A}"/>
                </a:ext>
              </a:extLst>
            </p:cNvPr>
            <p:cNvSpPr/>
            <p:nvPr/>
          </p:nvSpPr>
          <p:spPr>
            <a:xfrm>
              <a:off x="5024468" y="2430417"/>
              <a:ext cx="437322" cy="16811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圓角矩形 9">
              <a:extLst>
                <a:ext uri="{FF2B5EF4-FFF2-40B4-BE49-F238E27FC236}">
                  <a16:creationId xmlns:a16="http://schemas.microsoft.com/office/drawing/2014/main" id="{B1043D8E-0D39-4895-A27C-6DDCCB661788}"/>
                </a:ext>
              </a:extLst>
            </p:cNvPr>
            <p:cNvSpPr/>
            <p:nvPr/>
          </p:nvSpPr>
          <p:spPr>
            <a:xfrm>
              <a:off x="6585853" y="2518449"/>
              <a:ext cx="1323327" cy="150506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dirty="0">
                  <a:solidFill>
                    <a:schemeClr val="tx1"/>
                  </a:solidFill>
                </a:rPr>
                <a:t>XBar</a:t>
              </a:r>
              <a:endParaRPr kumimoji="1"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圓角矩形 10">
              <a:extLst>
                <a:ext uri="{FF2B5EF4-FFF2-40B4-BE49-F238E27FC236}">
                  <a16:creationId xmlns:a16="http://schemas.microsoft.com/office/drawing/2014/main" id="{80B17C3D-DA39-4221-B90A-B487009C49DE}"/>
                </a:ext>
              </a:extLst>
            </p:cNvPr>
            <p:cNvSpPr/>
            <p:nvPr/>
          </p:nvSpPr>
          <p:spPr>
            <a:xfrm>
              <a:off x="8147716" y="2435686"/>
              <a:ext cx="437322" cy="16811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11">
              <a:extLst>
                <a:ext uri="{FF2B5EF4-FFF2-40B4-BE49-F238E27FC236}">
                  <a16:creationId xmlns:a16="http://schemas.microsoft.com/office/drawing/2014/main" id="{33520660-93A8-43F7-B7E2-5F7D5538000A}"/>
                </a:ext>
              </a:extLst>
            </p:cNvPr>
            <p:cNvSpPr/>
            <p:nvPr/>
          </p:nvSpPr>
          <p:spPr>
            <a:xfrm>
              <a:off x="2781061" y="2435686"/>
              <a:ext cx="437322" cy="1681133"/>
            </a:xfrm>
            <a:prstGeom prst="roundRect">
              <a:avLst/>
            </a:prstGeom>
            <a:solidFill>
              <a:srgbClr val="FF7896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圓角矩形 12">
              <a:extLst>
                <a:ext uri="{FF2B5EF4-FFF2-40B4-BE49-F238E27FC236}">
                  <a16:creationId xmlns:a16="http://schemas.microsoft.com/office/drawing/2014/main" id="{7562B53F-FD61-412C-BD87-44D658A4D2AA}"/>
                </a:ext>
              </a:extLst>
            </p:cNvPr>
            <p:cNvSpPr/>
            <p:nvPr/>
          </p:nvSpPr>
          <p:spPr>
            <a:xfrm>
              <a:off x="5907624" y="2430417"/>
              <a:ext cx="437322" cy="1681133"/>
            </a:xfrm>
            <a:prstGeom prst="roundRect">
              <a:avLst/>
            </a:prstGeom>
            <a:solidFill>
              <a:srgbClr val="FF7896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圓角矩形 13">
              <a:extLst>
                <a:ext uri="{FF2B5EF4-FFF2-40B4-BE49-F238E27FC236}">
                  <a16:creationId xmlns:a16="http://schemas.microsoft.com/office/drawing/2014/main" id="{93255163-42CB-47F4-B661-E47F3900A484}"/>
                </a:ext>
              </a:extLst>
            </p:cNvPr>
            <p:cNvSpPr/>
            <p:nvPr/>
          </p:nvSpPr>
          <p:spPr>
            <a:xfrm>
              <a:off x="8973617" y="2430417"/>
              <a:ext cx="437322" cy="1681133"/>
            </a:xfrm>
            <a:prstGeom prst="roundRect">
              <a:avLst/>
            </a:prstGeom>
            <a:solidFill>
              <a:srgbClr val="FF7896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圓角矩形 14">
              <a:extLst>
                <a:ext uri="{FF2B5EF4-FFF2-40B4-BE49-F238E27FC236}">
                  <a16:creationId xmlns:a16="http://schemas.microsoft.com/office/drawing/2014/main" id="{C7840746-BF5C-44BA-A527-63C7AC83C781}"/>
                </a:ext>
              </a:extLst>
            </p:cNvPr>
            <p:cNvSpPr/>
            <p:nvPr/>
          </p:nvSpPr>
          <p:spPr>
            <a:xfrm rot="5400000">
              <a:off x="606280" y="5297152"/>
              <a:ext cx="432241" cy="1031422"/>
            </a:xfrm>
            <a:prstGeom prst="roundRect">
              <a:avLst/>
            </a:prstGeom>
            <a:solidFill>
              <a:srgbClr val="FF7896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3" name="圓角矩形 15">
              <a:extLst>
                <a:ext uri="{FF2B5EF4-FFF2-40B4-BE49-F238E27FC236}">
                  <a16:creationId xmlns:a16="http://schemas.microsoft.com/office/drawing/2014/main" id="{CF1DA047-8116-4E2E-8B45-453ECC48AB1B}"/>
                </a:ext>
              </a:extLst>
            </p:cNvPr>
            <p:cNvSpPr/>
            <p:nvPr/>
          </p:nvSpPr>
          <p:spPr>
            <a:xfrm rot="5400000">
              <a:off x="606280" y="5974627"/>
              <a:ext cx="432241" cy="103142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4619F07-61A7-4749-B41B-FF7CD19C7611}"/>
                </a:ext>
              </a:extLst>
            </p:cNvPr>
            <p:cNvSpPr txBox="1"/>
            <p:nvPr/>
          </p:nvSpPr>
          <p:spPr>
            <a:xfrm>
              <a:off x="1427349" y="5596746"/>
              <a:ext cx="2416510" cy="432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/>
                <a:t>CPU side ports</a:t>
              </a:r>
              <a:endParaRPr kumimoji="1" lang="zh-TW" altLang="en-US" b="1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1F9E26E3-4A6F-479B-BD67-E76E214E2FE2}"/>
                </a:ext>
              </a:extLst>
            </p:cNvPr>
            <p:cNvSpPr txBox="1"/>
            <p:nvPr/>
          </p:nvSpPr>
          <p:spPr>
            <a:xfrm>
              <a:off x="1427349" y="6274220"/>
              <a:ext cx="2588770" cy="432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/>
                <a:t>Mem side ports</a:t>
              </a:r>
              <a:endParaRPr kumimoji="1" lang="zh-TW" altLang="en-US" b="1" dirty="0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4338CD73-43B2-4C17-8671-7E75ADB96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7215" y="5053390"/>
              <a:ext cx="6312802" cy="686401"/>
            </a:xfrm>
            <a:prstGeom prst="rect">
              <a:avLst/>
            </a:prstGeom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3E5FAB1-D81E-480C-B873-3513BB9AE036}"/>
                </a:ext>
              </a:extLst>
            </p:cNvPr>
            <p:cNvSpPr txBox="1"/>
            <p:nvPr/>
          </p:nvSpPr>
          <p:spPr>
            <a:xfrm>
              <a:off x="8147716" y="6017750"/>
              <a:ext cx="4214044" cy="450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/>
                <a:t>Above two expressions are same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7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A9A5B-7901-45B2-A864-E02F647B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Cache Hierarchy In Gem5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98AF7-233D-48B6-A723-1B9E503B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1800" dirty="0">
                <a:solidFill>
                  <a:schemeClr val="tx2"/>
                </a:solidFill>
              </a:rPr>
              <a:t>Classic cache</a:t>
            </a:r>
          </a:p>
          <a:p>
            <a:pPr lvl="1"/>
            <a:r>
              <a:rPr kumimoji="1" lang="en-US" altLang="zh-TW" sz="1800" dirty="0">
                <a:solidFill>
                  <a:schemeClr val="tx2"/>
                </a:solidFill>
              </a:rPr>
              <a:t>Simplified</a:t>
            </a:r>
          </a:p>
          <a:p>
            <a:pPr lvl="1"/>
            <a:r>
              <a:rPr kumimoji="1" lang="en-US" altLang="zh-TW" sz="1800" dirty="0">
                <a:solidFill>
                  <a:schemeClr val="tx2"/>
                </a:solidFill>
              </a:rPr>
              <a:t>Faster</a:t>
            </a:r>
          </a:p>
          <a:p>
            <a:pPr lvl="1"/>
            <a:r>
              <a:rPr kumimoji="1" lang="en-US" altLang="zh-TW" sz="1800" dirty="0">
                <a:solidFill>
                  <a:schemeClr val="tx2"/>
                </a:solidFill>
              </a:rPr>
              <a:t>Less flexible configuration (strict structure)</a:t>
            </a:r>
          </a:p>
          <a:p>
            <a:r>
              <a:rPr kumimoji="1" lang="en-US" altLang="zh-TW" sz="1800" dirty="0">
                <a:solidFill>
                  <a:schemeClr val="tx2"/>
                </a:solidFill>
              </a:rPr>
              <a:t>Ruby</a:t>
            </a:r>
          </a:p>
          <a:p>
            <a:pPr lvl="1"/>
            <a:r>
              <a:rPr kumimoji="1" lang="en-US" altLang="zh-TW" sz="1800" dirty="0">
                <a:solidFill>
                  <a:schemeClr val="tx2"/>
                </a:solidFill>
              </a:rPr>
              <a:t>Model cache coherence in detail</a:t>
            </a:r>
          </a:p>
          <a:p>
            <a:pPr lvl="1"/>
            <a:r>
              <a:rPr kumimoji="1" lang="en-US" altLang="zh-TW" sz="1800" dirty="0">
                <a:solidFill>
                  <a:schemeClr val="tx2"/>
                </a:solidFill>
              </a:rPr>
              <a:t>More flexible configuration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2F3E8AE-0E2F-419F-A6F0-AFC81889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EA9DBB-16EF-4C95-B5CD-04DEE652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pic>
        <p:nvPicPr>
          <p:cNvPr id="6" name="圖片 5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2BABC72A-81AC-4B57-BC8B-8C72C33F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607" y="2571750"/>
            <a:ext cx="4730214" cy="19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8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686256-FCF5-4F13-B497-CFBB6237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sz="2800" b="1" dirty="0"/>
              <a:t>Coherency Protocols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375DBC-62C1-47EF-B99D-4DBD6E23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99" y="718407"/>
            <a:ext cx="8542741" cy="3262312"/>
          </a:xfrm>
        </p:spPr>
        <p:txBody>
          <a:bodyPr/>
          <a:lstStyle/>
          <a:p>
            <a:r>
              <a:rPr kumimoji="1" lang="en-US" altLang="zh-TW" sz="2000" dirty="0"/>
              <a:t>Snoop protocol (</a:t>
            </a:r>
            <a:r>
              <a:rPr kumimoji="1" lang="en-US" altLang="zh-TW" sz="2000" b="1" dirty="0"/>
              <a:t>classic cache system</a:t>
            </a:r>
            <a:r>
              <a:rPr kumimoji="1" lang="en-US" altLang="zh-TW" sz="2000" dirty="0"/>
              <a:t>)</a:t>
            </a:r>
          </a:p>
          <a:p>
            <a:pPr lvl="1"/>
            <a:r>
              <a:rPr kumimoji="1" lang="en-US" altLang="zh-TW" sz="2000" dirty="0"/>
              <a:t>In a classic cache system, each processor monitors the bus to check if it has a copy of the requested cache line</a:t>
            </a:r>
          </a:p>
          <a:p>
            <a:pPr lvl="1"/>
            <a:r>
              <a:rPr kumimoji="1" lang="en-US" altLang="zh-TW" sz="2000" dirty="0"/>
              <a:t>Before a processor writes data, copies of the cache line in other processors' caches must be invalidated or updated</a:t>
            </a:r>
          </a:p>
          <a:p>
            <a:pPr lvl="1"/>
            <a:r>
              <a:rPr kumimoji="1" lang="en-US" altLang="zh-TW" sz="2000" dirty="0"/>
              <a:t>Does </a:t>
            </a:r>
            <a:r>
              <a:rPr kumimoji="1" lang="en-US" altLang="zh-TW" sz="2000" b="1" dirty="0"/>
              <a:t>not</a:t>
            </a:r>
            <a:r>
              <a:rPr kumimoji="1" lang="en-US" altLang="zh-TW" sz="2000" dirty="0"/>
              <a:t> scale well due to the need for an all-to-all broadcast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133F311-38DB-4B66-85FA-32527086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310E1C-A7B0-4056-9A05-7472C3C9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pic>
        <p:nvPicPr>
          <p:cNvPr id="6" name="圖片 5" descr="一張含有 圖表, 行, 文字, 螢幕擷取畫面 的圖片&#10;&#10;自動產生的描述">
            <a:extLst>
              <a:ext uri="{FF2B5EF4-FFF2-40B4-BE49-F238E27FC236}">
                <a16:creationId xmlns:a16="http://schemas.microsoft.com/office/drawing/2014/main" id="{AD3F7958-4E0A-48A8-ADD3-7E6980F4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83" y="2571750"/>
            <a:ext cx="3571772" cy="22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圖表, 方案 的圖片&#10;&#10;自動產生的描述">
            <a:extLst>
              <a:ext uri="{FF2B5EF4-FFF2-40B4-BE49-F238E27FC236}">
                <a16:creationId xmlns:a16="http://schemas.microsoft.com/office/drawing/2014/main" id="{F650925F-3249-44C1-9B3B-863983ED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6966" r="5677" b="11570"/>
          <a:stretch/>
        </p:blipFill>
        <p:spPr>
          <a:xfrm>
            <a:off x="4673277" y="940593"/>
            <a:ext cx="4454038" cy="349246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9BF6D5D-E481-499A-9944-B3788F8A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sz="2800" b="1" dirty="0"/>
              <a:t>Coherency Protocol Cont’d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3226CB-28F2-4126-95AB-80D56590F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5" y="1170745"/>
            <a:ext cx="4707715" cy="3262312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Snoop protocol(</a:t>
            </a:r>
            <a:r>
              <a:rPr kumimoji="1" lang="en-US" altLang="zh-TW" sz="2400" b="1" dirty="0"/>
              <a:t>ruby cache system</a:t>
            </a:r>
            <a:r>
              <a:rPr kumimoji="1" lang="en-US" altLang="zh-TW" sz="2400" dirty="0"/>
              <a:t>)</a:t>
            </a:r>
          </a:p>
          <a:p>
            <a:pPr lvl="1"/>
            <a:r>
              <a:rPr kumimoji="1" lang="en-US" altLang="zh-TW" sz="1800" dirty="0"/>
              <a:t>Directory tracks which processors have data when in the shared state</a:t>
            </a:r>
          </a:p>
          <a:p>
            <a:pPr lvl="1"/>
            <a:r>
              <a:rPr kumimoji="1" lang="en-US" altLang="zh-TW" sz="1800" dirty="0"/>
              <a:t>Local node where a request originates (interact with CPU cache)</a:t>
            </a:r>
          </a:p>
          <a:p>
            <a:pPr lvl="1"/>
            <a:r>
              <a:rPr kumimoji="1" lang="en-US" altLang="zh-TW" sz="1800" dirty="0"/>
              <a:t>Home node where the memory location of an address resides</a:t>
            </a:r>
          </a:p>
          <a:p>
            <a:pPr lvl="1"/>
            <a:r>
              <a:rPr kumimoji="1" lang="en-US" altLang="zh-TW" sz="1800" dirty="0"/>
              <a:t>Remote node has a copy of a cache block</a:t>
            </a:r>
          </a:p>
          <a:p>
            <a:pPr lvl="1"/>
            <a:r>
              <a:rPr kumimoji="1" lang="en-US" altLang="zh-TW" sz="1800" dirty="0"/>
              <a:t>A general interconnection network allows processors to communicate</a:t>
            </a:r>
            <a:endParaRPr kumimoji="1" lang="zh-TW" altLang="en-US" sz="180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7A6CF5-6333-48C3-8530-662982B0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5576C5-850F-49ED-81D3-9D74A816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221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9B159-E999-4EDB-B311-682A95F1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Analytical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CBCEE4-984E-482F-8AB7-B9F0041D1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Different Models of Simulation</a:t>
            </a:r>
          </a:p>
          <a:p>
            <a:pPr lvl="1"/>
            <a:r>
              <a:rPr lang="en-US" altLang="zh-TW" dirty="0"/>
              <a:t>Roofline Model</a:t>
            </a:r>
          </a:p>
          <a:p>
            <a:pPr lvl="1"/>
            <a:r>
              <a:rPr lang="en-US" altLang="zh-TW" dirty="0"/>
              <a:t>Analytical Model</a:t>
            </a:r>
          </a:p>
          <a:p>
            <a:pPr lvl="1"/>
            <a:r>
              <a:rPr lang="en-US" altLang="zh-TW" dirty="0"/>
              <a:t>Functional Model</a:t>
            </a:r>
          </a:p>
          <a:p>
            <a:pPr lvl="1"/>
            <a:r>
              <a:rPr lang="en-US" altLang="zh-TW" dirty="0"/>
              <a:t>Cycle-Approximate Model</a:t>
            </a:r>
          </a:p>
          <a:p>
            <a:r>
              <a:rPr lang="en-US" altLang="zh-TW" dirty="0"/>
              <a:t>Software &amp; Hardware Design Space Exploration (DSE)</a:t>
            </a:r>
          </a:p>
          <a:p>
            <a:pPr lvl="1"/>
            <a:r>
              <a:rPr lang="en-US" altLang="zh-TW" dirty="0"/>
              <a:t>Number of Processing Engines (PEs)</a:t>
            </a:r>
          </a:p>
          <a:p>
            <a:pPr lvl="1"/>
            <a:r>
              <a:rPr lang="en-US" altLang="zh-TW" dirty="0"/>
              <a:t>Memory Subsystem Design and Memory Management (MGMT) Policy</a:t>
            </a:r>
          </a:p>
          <a:p>
            <a:pPr lvl="1"/>
            <a:r>
              <a:rPr lang="en-US" altLang="zh-TW" dirty="0"/>
              <a:t>Workload Partition Strategies in Multi-PE DLAs</a:t>
            </a:r>
          </a:p>
          <a:p>
            <a:pPr lvl="1"/>
            <a:r>
              <a:rPr lang="en-US" altLang="zh-TW" dirty="0"/>
              <a:t>Software / Hardware Co-Design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3AD9AF6-AB75-4937-B64E-9F0629D5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Analytical Model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7A05D7-74FE-4DBB-B3E2-D926035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FE7990A-1C94-4955-84CF-1BED705D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829" y="1324950"/>
            <a:ext cx="5783171" cy="71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F8826E67-F8E2-425B-B675-DD573477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203" y="3135539"/>
            <a:ext cx="3275472" cy="17287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A8C0284-14E9-4A29-814D-4C14D4F046A8}"/>
              </a:ext>
            </a:extLst>
          </p:cNvPr>
          <p:cNvSpPr txBox="1"/>
          <p:nvPr/>
        </p:nvSpPr>
        <p:spPr>
          <a:xfrm>
            <a:off x="0" y="4587262"/>
            <a:ext cx="461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FLAT: An Optimized Dataflow for Mitigating Attention Bottlenecks</a:t>
            </a:r>
            <a:endParaRPr kumimoji="0" lang="zh-TW" altLang="en-US" sz="105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5716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6698F9-CE54-4E7C-907A-7D4BC3D2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sz="2800" b="1" dirty="0"/>
              <a:t>Overview Of Ruby System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AC896-BD45-49A6-B290-0F9CFF763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000" dirty="0"/>
              <a:t>Components</a:t>
            </a:r>
          </a:p>
          <a:p>
            <a:pPr lvl="1"/>
            <a:r>
              <a:rPr kumimoji="1" lang="en-US" altLang="zh-TW" sz="2000" dirty="0"/>
              <a:t>Controller models (cache controller, directory controller)</a:t>
            </a:r>
          </a:p>
          <a:p>
            <a:pPr lvl="1"/>
            <a:r>
              <a:rPr kumimoji="1" lang="en-US" altLang="zh-TW" sz="2000" dirty="0"/>
              <a:t>Controller topology (Mesh, all-to-all, etc.)</a:t>
            </a:r>
          </a:p>
          <a:p>
            <a:pPr lvl="1"/>
            <a:r>
              <a:rPr kumimoji="1" lang="en-US" altLang="zh-TW" sz="2000" dirty="0"/>
              <a:t>Network models</a:t>
            </a:r>
          </a:p>
          <a:p>
            <a:pPr lvl="1"/>
            <a:r>
              <a:rPr kumimoji="1" lang="en-US" altLang="zh-TW" sz="2000" dirty="0"/>
              <a:t>Interface (classic ports)</a:t>
            </a:r>
          </a:p>
          <a:p>
            <a:pPr lvl="1"/>
            <a:r>
              <a:rPr kumimoji="1" lang="en-US" altLang="zh-TW" sz="2000" dirty="0"/>
              <a:t>Caches</a:t>
            </a:r>
            <a:endParaRPr kumimoji="1" lang="zh-TW" altLang="en-US" sz="2000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D7A9D3-337C-4DE9-B593-D82DF352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953500-CFC9-4833-B111-E92CBF28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6" name="圖片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4C62BF61-10D3-4364-9E28-F1AE07D4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688517"/>
            <a:ext cx="3769416" cy="2035484"/>
          </a:xfrm>
          <a:prstGeom prst="rect">
            <a:avLst/>
          </a:prstGeom>
        </p:spPr>
      </p:pic>
      <p:pic>
        <p:nvPicPr>
          <p:cNvPr id="7" name="圖片 6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330652AB-AEE4-4DF4-A02D-A7A1B000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84" y="1879324"/>
            <a:ext cx="3168246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14F80C-7113-4717-9E03-71C24CB6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sz="2800" b="1" dirty="0"/>
              <a:t>Connection between components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2969C3-6505-4D16-A4F5-61766D74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99" y="809847"/>
            <a:ext cx="8368199" cy="3262312"/>
          </a:xfrm>
        </p:spPr>
        <p:txBody>
          <a:bodyPr/>
          <a:lstStyle/>
          <a:p>
            <a:r>
              <a:rPr kumimoji="1" lang="en-US" altLang="zh-TW" sz="1800" dirty="0"/>
              <a:t>Classic CPU, Memory + Ruby cache system</a:t>
            </a:r>
          </a:p>
          <a:p>
            <a:r>
              <a:rPr kumimoji="1" lang="en-US" altLang="zh-TW" sz="1800" dirty="0"/>
              <a:t>Configuration steps</a:t>
            </a:r>
          </a:p>
          <a:p>
            <a:pPr marL="625475" lvl="1" indent="-168275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Create Controllers</a:t>
            </a:r>
          </a:p>
          <a:p>
            <a:pPr marL="625475" lvl="1" indent="-168275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Create Sequencers</a:t>
            </a:r>
          </a:p>
          <a:p>
            <a:pPr marL="625475" lvl="1" indent="-168275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Connect L1 controllers to sequencers</a:t>
            </a:r>
          </a:p>
          <a:p>
            <a:pPr marL="625475" lvl="1" indent="-168275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Connect Sequencers to CPUs</a:t>
            </a:r>
          </a:p>
          <a:p>
            <a:pPr marL="625475" lvl="1" indent="-168275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600" dirty="0"/>
              <a:t>Connect Directories to memory controllers</a:t>
            </a:r>
            <a:endParaRPr kumimoji="1" lang="zh-TW" altLang="en-US" sz="160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2AA689-A865-4942-89F1-AC7AD6C5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577F05-E0E0-43BA-8BAD-5BF4EC1E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FD4A52-BFA4-4034-AABA-34A6D3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921579"/>
            <a:ext cx="4244768" cy="15631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089801-7B73-441D-B836-8664AF39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0" y="2941312"/>
            <a:ext cx="4244768" cy="15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1DE07-89E0-436C-9C28-EAB6CEE9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Topology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FBE2AB-2217-4307-9685-F56B3332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AF893F-51BB-4BF2-8AA4-0C4535A2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6" name="內容版面配置區 6" descr="一張含有 螢幕擷取畫面, 圖表, 文字, 行 的圖片&#10;&#10;自動產生的描述">
            <a:extLst>
              <a:ext uri="{FF2B5EF4-FFF2-40B4-BE49-F238E27FC236}">
                <a16:creationId xmlns:a16="http://schemas.microsoft.com/office/drawing/2014/main" id="{C25C870D-3633-4FE5-96EA-7CFC95B64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582" y="872036"/>
            <a:ext cx="6408836" cy="36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25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141B4-F5F9-4312-B7EC-126D9DA0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sz="2800" dirty="0"/>
              <a:t>Coherence Protocols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E9DF5B9-3D9F-4519-98AD-4D8406B0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D38706-95BF-483B-9A57-76EC7F2F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pic>
        <p:nvPicPr>
          <p:cNvPr id="6" name="內容版面配置區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3AB355AE-5CEF-4D76-9DC7-EBA6891DC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8" r="1" b="1429"/>
          <a:stretch/>
        </p:blipFill>
        <p:spPr>
          <a:xfrm>
            <a:off x="387899" y="870557"/>
            <a:ext cx="5820380" cy="39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33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5EC20A-BFB5-4CEB-993E-3EBED335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Link And Router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147962-76DE-473A-9CE2-DF3574B8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29017D-64BF-44D5-A2A1-DC8F4CC7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11" name="圓角矩形 38">
            <a:extLst>
              <a:ext uri="{FF2B5EF4-FFF2-40B4-BE49-F238E27FC236}">
                <a16:creationId xmlns:a16="http://schemas.microsoft.com/office/drawing/2014/main" id="{73AB1DED-DB4C-40FF-88C3-CA51D1296092}"/>
              </a:ext>
            </a:extLst>
          </p:cNvPr>
          <p:cNvSpPr/>
          <p:nvPr/>
        </p:nvSpPr>
        <p:spPr>
          <a:xfrm>
            <a:off x="5128698" y="3551340"/>
            <a:ext cx="930086" cy="6058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40">
            <a:extLst>
              <a:ext uri="{FF2B5EF4-FFF2-40B4-BE49-F238E27FC236}">
                <a16:creationId xmlns:a16="http://schemas.microsoft.com/office/drawing/2014/main" id="{350C5C83-2CAB-4490-A548-15123B3A4E89}"/>
              </a:ext>
            </a:extLst>
          </p:cNvPr>
          <p:cNvCxnSpPr>
            <a:cxnSpLocks/>
          </p:cNvCxnSpPr>
          <p:nvPr/>
        </p:nvCxnSpPr>
        <p:spPr>
          <a:xfrm>
            <a:off x="4815122" y="2054779"/>
            <a:ext cx="386838" cy="23160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41">
            <a:extLst>
              <a:ext uri="{FF2B5EF4-FFF2-40B4-BE49-F238E27FC236}">
                <a16:creationId xmlns:a16="http://schemas.microsoft.com/office/drawing/2014/main" id="{9369565F-99C3-4CE8-999A-3D4B94D73915}"/>
              </a:ext>
            </a:extLst>
          </p:cNvPr>
          <p:cNvCxnSpPr>
            <a:cxnSpLocks/>
          </p:cNvCxnSpPr>
          <p:nvPr/>
        </p:nvCxnSpPr>
        <p:spPr>
          <a:xfrm flipV="1">
            <a:off x="4789829" y="4102581"/>
            <a:ext cx="278138" cy="20144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箭頭接點 42">
            <a:extLst>
              <a:ext uri="{FF2B5EF4-FFF2-40B4-BE49-F238E27FC236}">
                <a16:creationId xmlns:a16="http://schemas.microsoft.com/office/drawing/2014/main" id="{CA914F2D-4945-456D-A782-95643ED29C2E}"/>
              </a:ext>
            </a:extLst>
          </p:cNvPr>
          <p:cNvCxnSpPr>
            <a:cxnSpLocks/>
          </p:cNvCxnSpPr>
          <p:nvPr/>
        </p:nvCxnSpPr>
        <p:spPr>
          <a:xfrm flipV="1">
            <a:off x="8055609" y="1950085"/>
            <a:ext cx="292545" cy="28015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箭頭接點 43">
            <a:extLst>
              <a:ext uri="{FF2B5EF4-FFF2-40B4-BE49-F238E27FC236}">
                <a16:creationId xmlns:a16="http://schemas.microsoft.com/office/drawing/2014/main" id="{539DAE6C-F601-473E-A017-E764C75EA22A}"/>
              </a:ext>
            </a:extLst>
          </p:cNvPr>
          <p:cNvCxnSpPr>
            <a:cxnSpLocks/>
          </p:cNvCxnSpPr>
          <p:nvPr/>
        </p:nvCxnSpPr>
        <p:spPr>
          <a:xfrm>
            <a:off x="8055610" y="4151107"/>
            <a:ext cx="292545" cy="23707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AF1E49F6-A1C0-4C75-AE52-5EB1DFBD5259}"/>
              </a:ext>
            </a:extLst>
          </p:cNvPr>
          <p:cNvSpPr/>
          <p:nvPr/>
        </p:nvSpPr>
        <p:spPr>
          <a:xfrm>
            <a:off x="4340806" y="1741368"/>
            <a:ext cx="425289" cy="44880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6AE8A79-D6EA-4366-AB9A-334EEC095A04}"/>
              </a:ext>
            </a:extLst>
          </p:cNvPr>
          <p:cNvSpPr/>
          <p:nvPr/>
        </p:nvSpPr>
        <p:spPr>
          <a:xfrm>
            <a:off x="4364540" y="4319890"/>
            <a:ext cx="425289" cy="44880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B401A3F-2248-4A23-8AB8-52C8D9EDB068}"/>
              </a:ext>
            </a:extLst>
          </p:cNvPr>
          <p:cNvSpPr/>
          <p:nvPr/>
        </p:nvSpPr>
        <p:spPr>
          <a:xfrm>
            <a:off x="8397182" y="4372740"/>
            <a:ext cx="425289" cy="44880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箭頭接點 47">
            <a:extLst>
              <a:ext uri="{FF2B5EF4-FFF2-40B4-BE49-F238E27FC236}">
                <a16:creationId xmlns:a16="http://schemas.microsoft.com/office/drawing/2014/main" id="{1398FD30-A2A0-4D6B-BBB6-EA230CF5F43D}"/>
              </a:ext>
            </a:extLst>
          </p:cNvPr>
          <p:cNvCxnSpPr>
            <a:cxnSpLocks/>
          </p:cNvCxnSpPr>
          <p:nvPr/>
        </p:nvCxnSpPr>
        <p:spPr>
          <a:xfrm>
            <a:off x="6194660" y="2469274"/>
            <a:ext cx="666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50">
            <a:extLst>
              <a:ext uri="{FF2B5EF4-FFF2-40B4-BE49-F238E27FC236}">
                <a16:creationId xmlns:a16="http://schemas.microsoft.com/office/drawing/2014/main" id="{C4B176F3-E3B4-44EF-9664-334719E48244}"/>
              </a:ext>
            </a:extLst>
          </p:cNvPr>
          <p:cNvCxnSpPr>
            <a:cxnSpLocks/>
          </p:cNvCxnSpPr>
          <p:nvPr/>
        </p:nvCxnSpPr>
        <p:spPr>
          <a:xfrm flipH="1">
            <a:off x="6194660" y="2714616"/>
            <a:ext cx="666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51">
            <a:extLst>
              <a:ext uri="{FF2B5EF4-FFF2-40B4-BE49-F238E27FC236}">
                <a16:creationId xmlns:a16="http://schemas.microsoft.com/office/drawing/2014/main" id="{1744E813-C23B-46B7-8E59-E2FD76364101}"/>
              </a:ext>
            </a:extLst>
          </p:cNvPr>
          <p:cNvCxnSpPr>
            <a:cxnSpLocks/>
          </p:cNvCxnSpPr>
          <p:nvPr/>
        </p:nvCxnSpPr>
        <p:spPr>
          <a:xfrm flipV="1">
            <a:off x="5402032" y="2983130"/>
            <a:ext cx="0" cy="45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52">
            <a:extLst>
              <a:ext uri="{FF2B5EF4-FFF2-40B4-BE49-F238E27FC236}">
                <a16:creationId xmlns:a16="http://schemas.microsoft.com/office/drawing/2014/main" id="{7988A38C-0DE5-4119-94D1-C6517A6D236F}"/>
              </a:ext>
            </a:extLst>
          </p:cNvPr>
          <p:cNvCxnSpPr>
            <a:cxnSpLocks/>
          </p:cNvCxnSpPr>
          <p:nvPr/>
        </p:nvCxnSpPr>
        <p:spPr>
          <a:xfrm>
            <a:off x="5889251" y="3001695"/>
            <a:ext cx="0" cy="43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55">
            <a:extLst>
              <a:ext uri="{FF2B5EF4-FFF2-40B4-BE49-F238E27FC236}">
                <a16:creationId xmlns:a16="http://schemas.microsoft.com/office/drawing/2014/main" id="{BD9F5A37-58D5-4A87-B11C-9ADD3144A4A6}"/>
              </a:ext>
            </a:extLst>
          </p:cNvPr>
          <p:cNvCxnSpPr>
            <a:cxnSpLocks/>
          </p:cNvCxnSpPr>
          <p:nvPr/>
        </p:nvCxnSpPr>
        <p:spPr>
          <a:xfrm flipV="1">
            <a:off x="7765370" y="1868071"/>
            <a:ext cx="0" cy="35570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068FC1FB-05A8-4F45-AF29-B47EB769F2F4}"/>
              </a:ext>
            </a:extLst>
          </p:cNvPr>
          <p:cNvSpPr/>
          <p:nvPr/>
        </p:nvSpPr>
        <p:spPr>
          <a:xfrm>
            <a:off x="7552725" y="1327215"/>
            <a:ext cx="425289" cy="448807"/>
          </a:xfrm>
          <a:prstGeom prst="ellipse">
            <a:avLst/>
          </a:prstGeom>
          <a:solidFill>
            <a:srgbClr val="EE837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0B3FD3D-074F-49E2-A5D8-B7A1761700B2}"/>
              </a:ext>
            </a:extLst>
          </p:cNvPr>
          <p:cNvSpPr/>
          <p:nvPr/>
        </p:nvSpPr>
        <p:spPr>
          <a:xfrm>
            <a:off x="8397181" y="1649688"/>
            <a:ext cx="425289" cy="44880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647A828-5EF9-4E47-B544-66137092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06" y="2493311"/>
            <a:ext cx="2689784" cy="2184520"/>
          </a:xfrm>
          <a:prstGeom prst="rect">
            <a:avLst/>
          </a:prstGeom>
        </p:spPr>
      </p:pic>
      <p:cxnSp>
        <p:nvCxnSpPr>
          <p:cNvPr id="67" name="直線箭頭接點 47">
            <a:extLst>
              <a:ext uri="{FF2B5EF4-FFF2-40B4-BE49-F238E27FC236}">
                <a16:creationId xmlns:a16="http://schemas.microsoft.com/office/drawing/2014/main" id="{43301234-FBE0-4E4A-894B-B21EB98C082F}"/>
              </a:ext>
            </a:extLst>
          </p:cNvPr>
          <p:cNvCxnSpPr>
            <a:cxnSpLocks/>
          </p:cNvCxnSpPr>
          <p:nvPr/>
        </p:nvCxnSpPr>
        <p:spPr>
          <a:xfrm>
            <a:off x="6185235" y="3778084"/>
            <a:ext cx="666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50">
            <a:extLst>
              <a:ext uri="{FF2B5EF4-FFF2-40B4-BE49-F238E27FC236}">
                <a16:creationId xmlns:a16="http://schemas.microsoft.com/office/drawing/2014/main" id="{8F849813-9D61-4004-8BB6-EBCE937E4E9C}"/>
              </a:ext>
            </a:extLst>
          </p:cNvPr>
          <p:cNvCxnSpPr>
            <a:cxnSpLocks/>
          </p:cNvCxnSpPr>
          <p:nvPr/>
        </p:nvCxnSpPr>
        <p:spPr>
          <a:xfrm flipH="1">
            <a:off x="6185235" y="3938563"/>
            <a:ext cx="666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圓角矩形 57">
            <a:extLst>
              <a:ext uri="{FF2B5EF4-FFF2-40B4-BE49-F238E27FC236}">
                <a16:creationId xmlns:a16="http://schemas.microsoft.com/office/drawing/2014/main" id="{5859FF87-67DD-451B-A070-22E05FB93F71}"/>
              </a:ext>
            </a:extLst>
          </p:cNvPr>
          <p:cNvSpPr/>
          <p:nvPr/>
        </p:nvSpPr>
        <p:spPr>
          <a:xfrm>
            <a:off x="2720966" y="1187130"/>
            <a:ext cx="679405" cy="4586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91B22198-B55D-467E-846E-9A6B4FF4A346}"/>
              </a:ext>
            </a:extLst>
          </p:cNvPr>
          <p:cNvSpPr txBox="1"/>
          <p:nvPr/>
        </p:nvSpPr>
        <p:spPr>
          <a:xfrm>
            <a:off x="3340272" y="1250484"/>
            <a:ext cx="95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Router</a:t>
            </a:r>
            <a:endParaRPr kumimoji="1" lang="zh-TW" altLang="en-US" sz="1400" dirty="0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3572C3C3-B5B8-4C20-829E-371798B873E1}"/>
              </a:ext>
            </a:extLst>
          </p:cNvPr>
          <p:cNvSpPr/>
          <p:nvPr/>
        </p:nvSpPr>
        <p:spPr>
          <a:xfrm>
            <a:off x="1753740" y="1861570"/>
            <a:ext cx="382428" cy="4168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6F19A-DA7E-4B6E-BD60-E0C62C08E666}"/>
              </a:ext>
            </a:extLst>
          </p:cNvPr>
          <p:cNvSpPr txBox="1"/>
          <p:nvPr/>
        </p:nvSpPr>
        <p:spPr>
          <a:xfrm>
            <a:off x="3340272" y="1794924"/>
            <a:ext cx="95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Memory Control</a:t>
            </a:r>
            <a:endParaRPr kumimoji="1" lang="zh-TW" altLang="en-US" sz="1200" dirty="0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9F258FF8-C1B0-456B-9736-B3572695D4A6}"/>
              </a:ext>
            </a:extLst>
          </p:cNvPr>
          <p:cNvSpPr/>
          <p:nvPr/>
        </p:nvSpPr>
        <p:spPr>
          <a:xfrm>
            <a:off x="2903783" y="1874375"/>
            <a:ext cx="382429" cy="416863"/>
          </a:xfrm>
          <a:prstGeom prst="ellipse">
            <a:avLst/>
          </a:prstGeom>
          <a:solidFill>
            <a:srgbClr val="EE837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DF03CF10-B2EC-492D-A3F8-7DAC40212137}"/>
              </a:ext>
            </a:extLst>
          </p:cNvPr>
          <p:cNvSpPr txBox="1"/>
          <p:nvPr/>
        </p:nvSpPr>
        <p:spPr>
          <a:xfrm>
            <a:off x="2041341" y="1931752"/>
            <a:ext cx="957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Cache</a:t>
            </a:r>
            <a:endParaRPr kumimoji="1" lang="zh-TW" altLang="en-US" sz="1200" dirty="0"/>
          </a:p>
        </p:txBody>
      </p:sp>
      <p:cxnSp>
        <p:nvCxnSpPr>
          <p:cNvPr id="82" name="直線箭頭接點 63">
            <a:extLst>
              <a:ext uri="{FF2B5EF4-FFF2-40B4-BE49-F238E27FC236}">
                <a16:creationId xmlns:a16="http://schemas.microsoft.com/office/drawing/2014/main" id="{E4FAE967-2CCE-4560-8A00-736F1BE72E11}"/>
              </a:ext>
            </a:extLst>
          </p:cNvPr>
          <p:cNvCxnSpPr>
            <a:cxnSpLocks/>
          </p:cNvCxnSpPr>
          <p:nvPr/>
        </p:nvCxnSpPr>
        <p:spPr>
          <a:xfrm>
            <a:off x="1581624" y="1319636"/>
            <a:ext cx="61089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圓角矩形 64">
            <a:extLst>
              <a:ext uri="{FF2B5EF4-FFF2-40B4-BE49-F238E27FC236}">
                <a16:creationId xmlns:a16="http://schemas.microsoft.com/office/drawing/2014/main" id="{BBC4C953-39E1-40CE-B989-EF2FA26913F9}"/>
              </a:ext>
            </a:extLst>
          </p:cNvPr>
          <p:cNvSpPr/>
          <p:nvPr/>
        </p:nvSpPr>
        <p:spPr>
          <a:xfrm>
            <a:off x="144352" y="1839028"/>
            <a:ext cx="679405" cy="4586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CAC9C8A-5245-4706-9ECA-1883CEEAEE7B}"/>
              </a:ext>
            </a:extLst>
          </p:cNvPr>
          <p:cNvSpPr txBox="1"/>
          <p:nvPr/>
        </p:nvSpPr>
        <p:spPr>
          <a:xfrm>
            <a:off x="751812" y="1911298"/>
            <a:ext cx="95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Router</a:t>
            </a:r>
            <a:endParaRPr kumimoji="1" lang="zh-TW" altLang="en-US" sz="14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835E2974-CBEA-45AF-A6C1-5639F542FA43}"/>
              </a:ext>
            </a:extLst>
          </p:cNvPr>
          <p:cNvSpPr txBox="1"/>
          <p:nvPr/>
        </p:nvSpPr>
        <p:spPr>
          <a:xfrm>
            <a:off x="1458587" y="1370121"/>
            <a:ext cx="1077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External Link</a:t>
            </a:r>
            <a:endParaRPr kumimoji="1" lang="zh-TW" altLang="en-US" sz="1200" dirty="0"/>
          </a:p>
        </p:txBody>
      </p:sp>
      <p:cxnSp>
        <p:nvCxnSpPr>
          <p:cNvPr id="86" name="直線箭頭接點 67">
            <a:extLst>
              <a:ext uri="{FF2B5EF4-FFF2-40B4-BE49-F238E27FC236}">
                <a16:creationId xmlns:a16="http://schemas.microsoft.com/office/drawing/2014/main" id="{94E47CF0-55E6-4ACE-B532-0984B9411477}"/>
              </a:ext>
            </a:extLst>
          </p:cNvPr>
          <p:cNvCxnSpPr>
            <a:cxnSpLocks/>
          </p:cNvCxnSpPr>
          <p:nvPr/>
        </p:nvCxnSpPr>
        <p:spPr>
          <a:xfrm flipV="1">
            <a:off x="136700" y="1322153"/>
            <a:ext cx="827037" cy="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91CA8FD1-2D91-44C9-9221-34469870D1AD}"/>
              </a:ext>
            </a:extLst>
          </p:cNvPr>
          <p:cNvSpPr txBox="1"/>
          <p:nvPr/>
        </p:nvSpPr>
        <p:spPr>
          <a:xfrm>
            <a:off x="17157" y="1377968"/>
            <a:ext cx="1077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Internal Link</a:t>
            </a:r>
            <a:endParaRPr kumimoji="1" lang="zh-TW" altLang="en-US" sz="1200" dirty="0"/>
          </a:p>
        </p:txBody>
      </p:sp>
      <p:sp>
        <p:nvSpPr>
          <p:cNvPr id="88" name="圓角矩形 70">
            <a:extLst>
              <a:ext uri="{FF2B5EF4-FFF2-40B4-BE49-F238E27FC236}">
                <a16:creationId xmlns:a16="http://schemas.microsoft.com/office/drawing/2014/main" id="{6888A43B-E145-48EE-842A-818A6AE8C09F}"/>
              </a:ext>
            </a:extLst>
          </p:cNvPr>
          <p:cNvSpPr/>
          <p:nvPr/>
        </p:nvSpPr>
        <p:spPr>
          <a:xfrm>
            <a:off x="52098" y="853623"/>
            <a:ext cx="4239681" cy="167615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圓角矩形 38">
            <a:extLst>
              <a:ext uri="{FF2B5EF4-FFF2-40B4-BE49-F238E27FC236}">
                <a16:creationId xmlns:a16="http://schemas.microsoft.com/office/drawing/2014/main" id="{D37B2D44-1EFC-47A9-BF62-9B47DCAF65E7}"/>
              </a:ext>
            </a:extLst>
          </p:cNvPr>
          <p:cNvSpPr/>
          <p:nvPr/>
        </p:nvSpPr>
        <p:spPr>
          <a:xfrm>
            <a:off x="7007695" y="3551340"/>
            <a:ext cx="930086" cy="6058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圓角矩形 38">
            <a:extLst>
              <a:ext uri="{FF2B5EF4-FFF2-40B4-BE49-F238E27FC236}">
                <a16:creationId xmlns:a16="http://schemas.microsoft.com/office/drawing/2014/main" id="{CDED66AE-BB63-4FDD-A717-821FF297A4A4}"/>
              </a:ext>
            </a:extLst>
          </p:cNvPr>
          <p:cNvSpPr/>
          <p:nvPr/>
        </p:nvSpPr>
        <p:spPr>
          <a:xfrm>
            <a:off x="7007695" y="2286386"/>
            <a:ext cx="930086" cy="6058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圓角矩形 38">
            <a:extLst>
              <a:ext uri="{FF2B5EF4-FFF2-40B4-BE49-F238E27FC236}">
                <a16:creationId xmlns:a16="http://schemas.microsoft.com/office/drawing/2014/main" id="{1451153E-C124-43CE-B38A-14C792C4EC27}"/>
              </a:ext>
            </a:extLst>
          </p:cNvPr>
          <p:cNvSpPr/>
          <p:nvPr/>
        </p:nvSpPr>
        <p:spPr>
          <a:xfrm>
            <a:off x="5128698" y="2320232"/>
            <a:ext cx="930086" cy="6058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3" name="直線箭頭接點 51">
            <a:extLst>
              <a:ext uri="{FF2B5EF4-FFF2-40B4-BE49-F238E27FC236}">
                <a16:creationId xmlns:a16="http://schemas.microsoft.com/office/drawing/2014/main" id="{A607E3AC-695D-41C1-958B-493A9C25047B}"/>
              </a:ext>
            </a:extLst>
          </p:cNvPr>
          <p:cNvCxnSpPr>
            <a:cxnSpLocks/>
          </p:cNvCxnSpPr>
          <p:nvPr/>
        </p:nvCxnSpPr>
        <p:spPr>
          <a:xfrm flipV="1">
            <a:off x="7276552" y="2964565"/>
            <a:ext cx="0" cy="45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箭頭接點 52">
            <a:extLst>
              <a:ext uri="{FF2B5EF4-FFF2-40B4-BE49-F238E27FC236}">
                <a16:creationId xmlns:a16="http://schemas.microsoft.com/office/drawing/2014/main" id="{31206A0F-1BEA-4466-9933-14A5F93B2CA9}"/>
              </a:ext>
            </a:extLst>
          </p:cNvPr>
          <p:cNvCxnSpPr>
            <a:cxnSpLocks/>
          </p:cNvCxnSpPr>
          <p:nvPr/>
        </p:nvCxnSpPr>
        <p:spPr>
          <a:xfrm>
            <a:off x="7763771" y="2983130"/>
            <a:ext cx="0" cy="43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59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5240E-62D4-425A-8514-31DC492E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MESI Two Level – Mesh Topology </a:t>
            </a:r>
            <a:r>
              <a:rPr kumimoji="1" lang="zh-TW" altLang="en-US" b="1" dirty="0"/>
              <a:t> </a:t>
            </a:r>
            <a:r>
              <a:rPr kumimoji="1" lang="en-US" altLang="zh-TW" sz="2000" b="1" dirty="0"/>
              <a:t>(tile scalable)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F74400-AFC1-499E-ABE9-B4819C91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25" y="2156394"/>
            <a:ext cx="3363234" cy="9716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Scalability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Could be extended to multi-tile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0EF8E5D-736C-4106-9C42-8AB43121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B6387-B015-4800-8706-72CA4A47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D271EC-09D5-444F-99E9-6F8DDA08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875" y="1022241"/>
            <a:ext cx="1773498" cy="16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4D6C2EA-2807-454E-BE7C-60415DE7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046" y="1048524"/>
            <a:ext cx="1773499" cy="162000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F55AD44-24EF-4298-BB5D-66EECAB90EDF}"/>
              </a:ext>
            </a:extLst>
          </p:cNvPr>
          <p:cNvSpPr/>
          <p:nvPr/>
        </p:nvSpPr>
        <p:spPr>
          <a:xfrm>
            <a:off x="4723841" y="2798592"/>
            <a:ext cx="1497147" cy="2752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L2$Xbar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1C5B144-ECDB-465A-AC3F-0227230FCC8B}"/>
              </a:ext>
            </a:extLst>
          </p:cNvPr>
          <p:cNvCxnSpPr>
            <a:cxnSpLocks/>
          </p:cNvCxnSpPr>
          <p:nvPr/>
        </p:nvCxnSpPr>
        <p:spPr>
          <a:xfrm>
            <a:off x="5800715" y="2531634"/>
            <a:ext cx="0" cy="27377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F3BC157-9F43-4FD2-9BE0-CA17EEDFE264}"/>
              </a:ext>
            </a:extLst>
          </p:cNvPr>
          <p:cNvSpPr/>
          <p:nvPr/>
        </p:nvSpPr>
        <p:spPr>
          <a:xfrm>
            <a:off x="5165413" y="3226555"/>
            <a:ext cx="648081" cy="2752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L2$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B79D60F-7E24-4ED7-B1D2-32C49FC7F44B}"/>
              </a:ext>
            </a:extLst>
          </p:cNvPr>
          <p:cNvCxnSpPr>
            <a:cxnSpLocks/>
          </p:cNvCxnSpPr>
          <p:nvPr/>
        </p:nvCxnSpPr>
        <p:spPr>
          <a:xfrm>
            <a:off x="5489454" y="3073134"/>
            <a:ext cx="1474" cy="1427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D1C9E00-CDD6-4DE7-A522-1789D3E42B4F}"/>
              </a:ext>
            </a:extLst>
          </p:cNvPr>
          <p:cNvSpPr/>
          <p:nvPr/>
        </p:nvSpPr>
        <p:spPr>
          <a:xfrm>
            <a:off x="4633422" y="3677950"/>
            <a:ext cx="3585631" cy="275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MemoryXbar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7A2E092-03E1-4A73-A68A-B070611D5D96}"/>
              </a:ext>
            </a:extLst>
          </p:cNvPr>
          <p:cNvCxnSpPr>
            <a:cxnSpLocks/>
          </p:cNvCxnSpPr>
          <p:nvPr/>
        </p:nvCxnSpPr>
        <p:spPr>
          <a:xfrm>
            <a:off x="5502894" y="3943851"/>
            <a:ext cx="0" cy="1701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44BEB3F-9109-47F3-9024-67D7BB32F9A7}"/>
              </a:ext>
            </a:extLst>
          </p:cNvPr>
          <p:cNvSpPr/>
          <p:nvPr/>
        </p:nvSpPr>
        <p:spPr>
          <a:xfrm>
            <a:off x="6787472" y="2796634"/>
            <a:ext cx="1497147" cy="2752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L2$Xbar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1C64F89-1A79-48C2-AFF7-E479B7E68867}"/>
              </a:ext>
            </a:extLst>
          </p:cNvPr>
          <p:cNvCxnSpPr>
            <a:cxnSpLocks/>
          </p:cNvCxnSpPr>
          <p:nvPr/>
        </p:nvCxnSpPr>
        <p:spPr>
          <a:xfrm>
            <a:off x="7922436" y="2508185"/>
            <a:ext cx="0" cy="27377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BA27C92-3338-4225-934B-6BBD460B0BD3}"/>
              </a:ext>
            </a:extLst>
          </p:cNvPr>
          <p:cNvSpPr/>
          <p:nvPr/>
        </p:nvSpPr>
        <p:spPr>
          <a:xfrm>
            <a:off x="7199455" y="3206965"/>
            <a:ext cx="648081" cy="2752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L2$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2388F6E-90AE-4215-A46F-A8AD6A65BF6E}"/>
              </a:ext>
            </a:extLst>
          </p:cNvPr>
          <p:cNvCxnSpPr>
            <a:cxnSpLocks/>
          </p:cNvCxnSpPr>
          <p:nvPr/>
        </p:nvCxnSpPr>
        <p:spPr>
          <a:xfrm>
            <a:off x="7540137" y="3084536"/>
            <a:ext cx="1474" cy="1427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AD2A434-D26A-4466-90F8-831A51FB4EEE}"/>
              </a:ext>
            </a:extLst>
          </p:cNvPr>
          <p:cNvCxnSpPr>
            <a:cxnSpLocks/>
          </p:cNvCxnSpPr>
          <p:nvPr/>
        </p:nvCxnSpPr>
        <p:spPr>
          <a:xfrm>
            <a:off x="7537345" y="3484865"/>
            <a:ext cx="0" cy="1701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F869B75-C5CF-4340-9A11-503A6C74F5B9}"/>
              </a:ext>
            </a:extLst>
          </p:cNvPr>
          <p:cNvSpPr/>
          <p:nvPr/>
        </p:nvSpPr>
        <p:spPr>
          <a:xfrm>
            <a:off x="4949411" y="4114031"/>
            <a:ext cx="1145468" cy="29111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memory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5C16B11-18CA-4F8B-8194-C60408943C20}"/>
              </a:ext>
            </a:extLst>
          </p:cNvPr>
          <p:cNvCxnSpPr>
            <a:cxnSpLocks/>
          </p:cNvCxnSpPr>
          <p:nvPr/>
        </p:nvCxnSpPr>
        <p:spPr>
          <a:xfrm>
            <a:off x="5514131" y="3511378"/>
            <a:ext cx="0" cy="1701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左大括弧 20">
            <a:extLst>
              <a:ext uri="{FF2B5EF4-FFF2-40B4-BE49-F238E27FC236}">
                <a16:creationId xmlns:a16="http://schemas.microsoft.com/office/drawing/2014/main" id="{83B04EC7-582B-44A1-AF1C-735716068E6B}"/>
              </a:ext>
            </a:extLst>
          </p:cNvPr>
          <p:cNvSpPr/>
          <p:nvPr/>
        </p:nvSpPr>
        <p:spPr>
          <a:xfrm>
            <a:off x="4326895" y="1813906"/>
            <a:ext cx="340484" cy="165666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F620B6-E8C1-4194-A813-DEFAB30B28BD}"/>
              </a:ext>
            </a:extLst>
          </p:cNvPr>
          <p:cNvSpPr txBox="1"/>
          <p:nvPr/>
        </p:nvSpPr>
        <p:spPr>
          <a:xfrm>
            <a:off x="3320033" y="2411407"/>
            <a:ext cx="89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Tile</a:t>
            </a:r>
            <a:endParaRPr lang="zh-TW" altLang="en-US" sz="2400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9D816D5-600A-48B9-998F-9FB5A4158830}"/>
              </a:ext>
            </a:extLst>
          </p:cNvPr>
          <p:cNvSpPr txBox="1"/>
          <p:nvPr/>
        </p:nvSpPr>
        <p:spPr>
          <a:xfrm>
            <a:off x="54574" y="4511243"/>
            <a:ext cx="703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GT-CHIPS/gem5_chips: gem5 repository to study chiplet-based systems (github.com)</a:t>
            </a:r>
            <a:endParaRPr kumimoji="1" lang="en-US" altLang="zh-TW" sz="1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86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2DBB1-E16A-4FB3-86E0-E7B865C8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Configuration Params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C4F689-2EE6-4592-971F-D28B81A5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Parameters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L1$ size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L1$ association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L2$</a:t>
            </a:r>
            <a:r>
              <a:rPr lang="zh-TW" altLang="en-US" dirty="0"/>
              <a:t> </a:t>
            </a:r>
            <a:r>
              <a:rPr lang="en-US" altLang="zh-TW" dirty="0"/>
              <a:t>size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L2$ association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Num of L2$ per tile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Num of cols per tile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Num of tiles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Num of PE per tile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9D544F-DDCF-4791-A2A9-6CC35E33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CB632E-7EF3-4239-B2A4-A0785EA5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E6F04C-1EA7-47EF-B006-91AFBD454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1"/>
          <a:stretch/>
        </p:blipFill>
        <p:spPr>
          <a:xfrm>
            <a:off x="6340851" y="727755"/>
            <a:ext cx="2239498" cy="195032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EBF833-3BC2-400E-BCD6-987DB0795BEA}"/>
              </a:ext>
            </a:extLst>
          </p:cNvPr>
          <p:cNvSpPr/>
          <p:nvPr/>
        </p:nvSpPr>
        <p:spPr>
          <a:xfrm>
            <a:off x="6473728" y="2805803"/>
            <a:ext cx="2644450" cy="4053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L2$Xbar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0E34F60-9B12-4655-AE36-FE5C44800169}"/>
              </a:ext>
            </a:extLst>
          </p:cNvPr>
          <p:cNvCxnSpPr>
            <a:cxnSpLocks/>
          </p:cNvCxnSpPr>
          <p:nvPr/>
        </p:nvCxnSpPr>
        <p:spPr>
          <a:xfrm>
            <a:off x="7619853" y="2510790"/>
            <a:ext cx="0" cy="2933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72677B6-55CF-493C-A1F6-07B4A17298C2}"/>
              </a:ext>
            </a:extLst>
          </p:cNvPr>
          <p:cNvCxnSpPr>
            <a:cxnSpLocks/>
          </p:cNvCxnSpPr>
          <p:nvPr/>
        </p:nvCxnSpPr>
        <p:spPr>
          <a:xfrm>
            <a:off x="6777646" y="3211173"/>
            <a:ext cx="0" cy="2622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BC6D853-CCDE-465E-8C73-6FE025E41FD7}"/>
              </a:ext>
            </a:extLst>
          </p:cNvPr>
          <p:cNvSpPr/>
          <p:nvPr/>
        </p:nvSpPr>
        <p:spPr>
          <a:xfrm>
            <a:off x="6473726" y="4086883"/>
            <a:ext cx="2644452" cy="3637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MemoryXbar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C33E1A4-F460-499C-9D54-225650A7341D}"/>
              </a:ext>
            </a:extLst>
          </p:cNvPr>
          <p:cNvCxnSpPr>
            <a:cxnSpLocks/>
          </p:cNvCxnSpPr>
          <p:nvPr/>
        </p:nvCxnSpPr>
        <p:spPr>
          <a:xfrm>
            <a:off x="6781459" y="3865357"/>
            <a:ext cx="0" cy="2068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4E1D36A-0EAD-46FB-B2E6-2D598DDFE769}"/>
              </a:ext>
            </a:extLst>
          </p:cNvPr>
          <p:cNvSpPr/>
          <p:nvPr/>
        </p:nvSpPr>
        <p:spPr>
          <a:xfrm>
            <a:off x="7155142" y="3458570"/>
            <a:ext cx="607836" cy="4067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L2$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9CCB961-BC18-4488-8B42-F7B7BE8BEE17}"/>
              </a:ext>
            </a:extLst>
          </p:cNvPr>
          <p:cNvCxnSpPr>
            <a:cxnSpLocks/>
          </p:cNvCxnSpPr>
          <p:nvPr/>
        </p:nvCxnSpPr>
        <p:spPr>
          <a:xfrm>
            <a:off x="7459060" y="3197915"/>
            <a:ext cx="0" cy="2622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CEC9F20-5674-4B53-B0AA-F167019827A9}"/>
              </a:ext>
            </a:extLst>
          </p:cNvPr>
          <p:cNvSpPr/>
          <p:nvPr/>
        </p:nvSpPr>
        <p:spPr>
          <a:xfrm>
            <a:off x="7832743" y="3458570"/>
            <a:ext cx="607836" cy="4067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L2$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54F835-CD9F-403B-96BB-7F98A5241EB9}"/>
              </a:ext>
            </a:extLst>
          </p:cNvPr>
          <p:cNvCxnSpPr>
            <a:cxnSpLocks/>
          </p:cNvCxnSpPr>
          <p:nvPr/>
        </p:nvCxnSpPr>
        <p:spPr>
          <a:xfrm>
            <a:off x="8136661" y="3197915"/>
            <a:ext cx="0" cy="2622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837414F-EBE0-47AE-AEFA-5CF3C61E51DC}"/>
              </a:ext>
            </a:extLst>
          </p:cNvPr>
          <p:cNvSpPr/>
          <p:nvPr/>
        </p:nvSpPr>
        <p:spPr>
          <a:xfrm>
            <a:off x="8510344" y="3458570"/>
            <a:ext cx="607836" cy="4067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L2$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8622AE2-B2DC-41FA-96F9-54AC6E0BA10F}"/>
              </a:ext>
            </a:extLst>
          </p:cNvPr>
          <p:cNvCxnSpPr>
            <a:cxnSpLocks/>
          </p:cNvCxnSpPr>
          <p:nvPr/>
        </p:nvCxnSpPr>
        <p:spPr>
          <a:xfrm>
            <a:off x="8814262" y="3197915"/>
            <a:ext cx="0" cy="2622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B2A2F9C-9CA1-4B17-B7FD-3461308BDDEF}"/>
              </a:ext>
            </a:extLst>
          </p:cNvPr>
          <p:cNvCxnSpPr>
            <a:cxnSpLocks/>
          </p:cNvCxnSpPr>
          <p:nvPr/>
        </p:nvCxnSpPr>
        <p:spPr>
          <a:xfrm>
            <a:off x="7457153" y="3865357"/>
            <a:ext cx="0" cy="2068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83EF7D0-A852-4167-8215-D2B5BBFAFFD6}"/>
              </a:ext>
            </a:extLst>
          </p:cNvPr>
          <p:cNvCxnSpPr>
            <a:cxnSpLocks/>
          </p:cNvCxnSpPr>
          <p:nvPr/>
        </p:nvCxnSpPr>
        <p:spPr>
          <a:xfrm>
            <a:off x="8136661" y="3865357"/>
            <a:ext cx="0" cy="2068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E2757F5-B7CD-4FB2-A910-B2120DABC121}"/>
              </a:ext>
            </a:extLst>
          </p:cNvPr>
          <p:cNvCxnSpPr>
            <a:cxnSpLocks/>
          </p:cNvCxnSpPr>
          <p:nvPr/>
        </p:nvCxnSpPr>
        <p:spPr>
          <a:xfrm>
            <a:off x="8814262" y="3865357"/>
            <a:ext cx="0" cy="2068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5A72155-A29C-4499-81C0-A3573E66A0D4}"/>
              </a:ext>
            </a:extLst>
          </p:cNvPr>
          <p:cNvCxnSpPr>
            <a:cxnSpLocks/>
          </p:cNvCxnSpPr>
          <p:nvPr/>
        </p:nvCxnSpPr>
        <p:spPr>
          <a:xfrm>
            <a:off x="8331157" y="4450671"/>
            <a:ext cx="0" cy="1281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33BFFD7-AC8B-4C23-8404-701A2C990FF3}"/>
              </a:ext>
            </a:extLst>
          </p:cNvPr>
          <p:cNvSpPr/>
          <p:nvPr/>
        </p:nvSpPr>
        <p:spPr>
          <a:xfrm>
            <a:off x="7242105" y="4578816"/>
            <a:ext cx="1229522" cy="27463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memory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2184BF-02D9-4B5D-BE87-1B0AA0D3810D}"/>
              </a:ext>
            </a:extLst>
          </p:cNvPr>
          <p:cNvSpPr txBox="1"/>
          <p:nvPr/>
        </p:nvSpPr>
        <p:spPr>
          <a:xfrm>
            <a:off x="4030901" y="1009066"/>
            <a:ext cx="238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Num of cols per tile</a:t>
            </a:r>
            <a:endParaRPr lang="zh-TW" altLang="en-US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08F35DA-C92A-4B4D-80B8-E92A4AAA55E2}"/>
              </a:ext>
            </a:extLst>
          </p:cNvPr>
          <p:cNvSpPr txBox="1"/>
          <p:nvPr/>
        </p:nvSpPr>
        <p:spPr>
          <a:xfrm>
            <a:off x="2916533" y="3498023"/>
            <a:ext cx="20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Num of L2$ per tile</a:t>
            </a:r>
            <a:endParaRPr lang="zh-TW" altLang="en-US" b="1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AEC4275-F3CE-4583-B25E-902F356EF1EE}"/>
              </a:ext>
            </a:extLst>
          </p:cNvPr>
          <p:cNvCxnSpPr>
            <a:cxnSpLocks/>
          </p:cNvCxnSpPr>
          <p:nvPr/>
        </p:nvCxnSpPr>
        <p:spPr>
          <a:xfrm>
            <a:off x="5829964" y="1220951"/>
            <a:ext cx="781187" cy="29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4E30131-31AE-4C54-8B2A-3EFFD7D756B8}"/>
              </a:ext>
            </a:extLst>
          </p:cNvPr>
          <p:cNvCxnSpPr>
            <a:cxnSpLocks/>
          </p:cNvCxnSpPr>
          <p:nvPr/>
        </p:nvCxnSpPr>
        <p:spPr>
          <a:xfrm flipV="1">
            <a:off x="4920898" y="3682689"/>
            <a:ext cx="810294" cy="14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64A93DA-FE1D-4016-B51C-22F5F49FA8A4}"/>
              </a:ext>
            </a:extLst>
          </p:cNvPr>
          <p:cNvSpPr txBox="1"/>
          <p:nvPr/>
        </p:nvSpPr>
        <p:spPr>
          <a:xfrm>
            <a:off x="3940978" y="1861921"/>
            <a:ext cx="20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Num of PE per tile</a:t>
            </a:r>
            <a:endParaRPr lang="zh-TW" altLang="en-US" b="1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2895037-F617-4CD1-ADD4-7E25BED2637D}"/>
              </a:ext>
            </a:extLst>
          </p:cNvPr>
          <p:cNvCxnSpPr>
            <a:cxnSpLocks/>
          </p:cNvCxnSpPr>
          <p:nvPr/>
        </p:nvCxnSpPr>
        <p:spPr>
          <a:xfrm>
            <a:off x="5733443" y="2016217"/>
            <a:ext cx="7402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4F0A4CE-D136-40FA-A7E0-C65C3F361679}"/>
              </a:ext>
            </a:extLst>
          </p:cNvPr>
          <p:cNvSpPr txBox="1"/>
          <p:nvPr/>
        </p:nvSpPr>
        <p:spPr>
          <a:xfrm>
            <a:off x="3481727" y="4514743"/>
            <a:ext cx="20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Num of tiles</a:t>
            </a:r>
            <a:endParaRPr lang="zh-TW" altLang="en-US" b="1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508FC0E-6CAB-405D-84C7-27C844BAE413}"/>
              </a:ext>
            </a:extLst>
          </p:cNvPr>
          <p:cNvCxnSpPr>
            <a:cxnSpLocks/>
          </p:cNvCxnSpPr>
          <p:nvPr/>
        </p:nvCxnSpPr>
        <p:spPr>
          <a:xfrm flipV="1">
            <a:off x="4893868" y="4421766"/>
            <a:ext cx="837324" cy="20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82FE13A9-AAD0-45B4-87E8-3E2BFB794811}"/>
              </a:ext>
            </a:extLst>
          </p:cNvPr>
          <p:cNvCxnSpPr>
            <a:cxnSpLocks/>
          </p:cNvCxnSpPr>
          <p:nvPr/>
        </p:nvCxnSpPr>
        <p:spPr>
          <a:xfrm>
            <a:off x="7330293" y="2510790"/>
            <a:ext cx="0" cy="2933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BF9C1FBE-15F5-4493-8C17-4192B42924D8}"/>
              </a:ext>
            </a:extLst>
          </p:cNvPr>
          <p:cNvCxnSpPr>
            <a:cxnSpLocks/>
          </p:cNvCxnSpPr>
          <p:nvPr/>
        </p:nvCxnSpPr>
        <p:spPr>
          <a:xfrm>
            <a:off x="7010253" y="2510790"/>
            <a:ext cx="0" cy="2933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EABD0809-93DF-44F0-A145-E0FEF1F08A51}"/>
              </a:ext>
            </a:extLst>
          </p:cNvPr>
          <p:cNvCxnSpPr>
            <a:cxnSpLocks/>
          </p:cNvCxnSpPr>
          <p:nvPr/>
        </p:nvCxnSpPr>
        <p:spPr>
          <a:xfrm>
            <a:off x="6705453" y="2510790"/>
            <a:ext cx="0" cy="2933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EC9D07A9-61A9-4031-BCF0-A42AA1338DC8}"/>
              </a:ext>
            </a:extLst>
          </p:cNvPr>
          <p:cNvSpPr/>
          <p:nvPr/>
        </p:nvSpPr>
        <p:spPr>
          <a:xfrm>
            <a:off x="6473728" y="3460568"/>
            <a:ext cx="607836" cy="4067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L2$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17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F9293-CBC5-4CE2-8716-0858079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Configuration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0624E7-4145-43DE-8EAD-501C7BD3E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5F909C-4CA8-4933-864A-D8A3F94D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6CB8E6-07EF-4316-A3FE-1905D95C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2" y="1264796"/>
            <a:ext cx="2971823" cy="16392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F2EBFE-E7AD-4E4F-AC8F-2D1F1805F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299" y="917839"/>
            <a:ext cx="2764634" cy="23332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9C5E4F1-A94D-4AF9-ABE8-60FA4DA9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600" y="665577"/>
            <a:ext cx="2811876" cy="26628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DF40EB7-C256-457A-894A-D773B3D069C7}"/>
              </a:ext>
            </a:extLst>
          </p:cNvPr>
          <p:cNvSpPr txBox="1"/>
          <p:nvPr/>
        </p:nvSpPr>
        <p:spPr>
          <a:xfrm>
            <a:off x="3330497" y="3328389"/>
            <a:ext cx="248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Tile x 1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B00B95-6F60-451B-93FE-A722C2E5D460}"/>
              </a:ext>
            </a:extLst>
          </p:cNvPr>
          <p:cNvSpPr txBox="1"/>
          <p:nvPr/>
        </p:nvSpPr>
        <p:spPr>
          <a:xfrm>
            <a:off x="6129036" y="3328389"/>
            <a:ext cx="248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Tile x 4</a:t>
            </a:r>
            <a:endParaRPr lang="zh-TW" altLang="en-US" b="1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0CC2FCE-FDBC-477C-9E53-D2D6B5C6157A}"/>
              </a:ext>
            </a:extLst>
          </p:cNvPr>
          <p:cNvSpPr txBox="1">
            <a:spLocks/>
          </p:cNvSpPr>
          <p:nvPr/>
        </p:nvSpPr>
        <p:spPr>
          <a:xfrm>
            <a:off x="98532" y="4064056"/>
            <a:ext cx="8368200" cy="44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TW" sz="2400" dirty="0">
                <a:highlight>
                  <a:srgbClr val="C0C0C0"/>
                </a:highlight>
              </a:rPr>
              <a:t>./build/NULL/gem5.opt configs/archlab/lab2/ruby/tile_mesh.py</a:t>
            </a:r>
            <a:endParaRPr kumimoji="1" lang="zh-TW" altLang="en-US" sz="24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7700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D7EDB-6351-495E-B1E9-B6DF7475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Related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A99981-7AC7-4457-8B3A-B9FDBE5E0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/>
              <a:t>gem5/</a:t>
            </a:r>
            <a:r>
              <a:rPr kumimoji="1" lang="en-US" altLang="zh-TW" sz="2400" dirty="0" err="1"/>
              <a:t>src</a:t>
            </a:r>
            <a:r>
              <a:rPr kumimoji="1" lang="en-US" altLang="zh-TW" sz="2400" dirty="0"/>
              <a:t>/python/gem5/components/</a:t>
            </a:r>
            <a:r>
              <a:rPr kumimoji="1" lang="en-US" altLang="zh-TW" sz="2400" dirty="0" err="1"/>
              <a:t>cachehierarchies</a:t>
            </a:r>
            <a:r>
              <a:rPr kumimoji="1" lang="en-US" altLang="zh-TW" sz="2400" dirty="0"/>
              <a:t>/ruby</a:t>
            </a:r>
          </a:p>
          <a:p>
            <a:pPr lvl="1"/>
            <a:r>
              <a:rPr kumimoji="1" lang="en-US" altLang="zh-TW" sz="2000" dirty="0"/>
              <a:t>lab447_mesi_two_level_cache_hierarchy.py</a:t>
            </a:r>
          </a:p>
          <a:p>
            <a:pPr lvl="1"/>
            <a:r>
              <a:rPr kumimoji="1" lang="en-US" altLang="zh-TW" sz="2000" dirty="0"/>
              <a:t>mesi_two_level_cache_hierarchy.py</a:t>
            </a:r>
          </a:p>
          <a:p>
            <a:pPr lvl="1"/>
            <a:r>
              <a:rPr kumimoji="1" lang="en-US" altLang="zh-TW" sz="2000" dirty="0"/>
              <a:t>topologies</a:t>
            </a:r>
          </a:p>
          <a:p>
            <a:pPr lvl="2"/>
            <a:r>
              <a:rPr kumimoji="1" lang="en-US" altLang="zh-TW" sz="1600" dirty="0"/>
              <a:t>garnet_pt2pt.py</a:t>
            </a:r>
          </a:p>
          <a:p>
            <a:pPr lvl="2"/>
            <a:r>
              <a:rPr kumimoji="1" lang="en-US" altLang="zh-TW" sz="1600" dirty="0"/>
              <a:t>gt_rocket.py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6ECDF7-4992-4F4C-870D-50FEFC9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33BEE8-B4FB-4A96-995A-F38746B3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43345B-5287-4052-8774-B4B6F00401AC}"/>
              </a:ext>
            </a:extLst>
          </p:cNvPr>
          <p:cNvSpPr txBox="1"/>
          <p:nvPr/>
        </p:nvSpPr>
        <p:spPr>
          <a:xfrm>
            <a:off x="2667946" y="3020948"/>
            <a:ext cx="355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Mesh topology, tile scalable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4979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EA41C-60D9-491D-8812-13B2A27E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Event-Driven 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D3684-6527-4AD9-816A-FD5F276C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Process the foremost event from the event queue</a:t>
            </a:r>
          </a:p>
          <a:p>
            <a:pPr lvl="1"/>
            <a:r>
              <a:rPr lang="en-US" altLang="zh-TW" dirty="0"/>
              <a:t>Advance the system clock to the time when the event occurred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A2935A-FEED-4143-84DE-2CE815F0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1B368D-0131-4D17-802F-D4E8AC268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9FA73FD-7ADC-4AB5-9479-179473D6A8C6}"/>
              </a:ext>
            </a:extLst>
          </p:cNvPr>
          <p:cNvCxnSpPr>
            <a:cxnSpLocks/>
          </p:cNvCxnSpPr>
          <p:nvPr/>
        </p:nvCxnSpPr>
        <p:spPr>
          <a:xfrm>
            <a:off x="149479" y="4484193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92EA27-A89B-49D0-B054-4E853726F151}"/>
              </a:ext>
            </a:extLst>
          </p:cNvPr>
          <p:cNvSpPr/>
          <p:nvPr/>
        </p:nvSpPr>
        <p:spPr>
          <a:xfrm>
            <a:off x="126394" y="3651338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E0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2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B1870BB-A5D5-4C1B-8521-D0C364DC0C4D}"/>
              </a:ext>
            </a:extLst>
          </p:cNvPr>
          <p:cNvCxnSpPr>
            <a:cxnSpLocks/>
          </p:cNvCxnSpPr>
          <p:nvPr/>
        </p:nvCxnSpPr>
        <p:spPr>
          <a:xfrm>
            <a:off x="126394" y="3539916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0620BA-4D58-49C5-9F6E-FBFAC066F77A}"/>
              </a:ext>
            </a:extLst>
          </p:cNvPr>
          <p:cNvSpPr txBox="1"/>
          <p:nvPr/>
        </p:nvSpPr>
        <p:spPr>
          <a:xfrm>
            <a:off x="824902" y="4636455"/>
            <a:ext cx="14833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Global Event Queue</a:t>
            </a:r>
            <a:endParaRPr lang="zh-TW" altLang="en-US" sz="105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CBF3642-F335-45B2-AD3B-A57E2E45FFCE}"/>
              </a:ext>
            </a:extLst>
          </p:cNvPr>
          <p:cNvSpPr/>
          <p:nvPr/>
        </p:nvSpPr>
        <p:spPr>
          <a:xfrm>
            <a:off x="1156799" y="3652531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E1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2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57E2593-F405-4BD7-B671-9555AFC35F7A}"/>
              </a:ext>
            </a:extLst>
          </p:cNvPr>
          <p:cNvSpPr/>
          <p:nvPr/>
        </p:nvSpPr>
        <p:spPr>
          <a:xfrm>
            <a:off x="2181277" y="3651338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E2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50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66A783-443F-4168-AFDA-E5F0F86CBA7F}"/>
              </a:ext>
            </a:extLst>
          </p:cNvPr>
          <p:cNvSpPr txBox="1"/>
          <p:nvPr/>
        </p:nvSpPr>
        <p:spPr>
          <a:xfrm>
            <a:off x="126394" y="1833951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System Tick: 2</a:t>
            </a:r>
            <a:endParaRPr lang="zh-TW" altLang="en-US" dirty="0">
              <a:latin typeface="+mn-lt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93B47BF-7444-47CC-82B4-433AA7110E20}"/>
              </a:ext>
            </a:extLst>
          </p:cNvPr>
          <p:cNvSpPr/>
          <p:nvPr/>
        </p:nvSpPr>
        <p:spPr>
          <a:xfrm>
            <a:off x="126394" y="2523423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E0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2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49FD095-B118-48F9-9C3A-50CAAF1AB1DF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513394" y="3243423"/>
            <a:ext cx="0" cy="4079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935D1F9-53BC-41A9-8B32-39BA8860D45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00394" y="2883423"/>
            <a:ext cx="4498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18EAF13-1F59-490D-8C1C-173B72E741F6}"/>
              </a:ext>
            </a:extLst>
          </p:cNvPr>
          <p:cNvSpPr txBox="1"/>
          <p:nvPr/>
        </p:nvSpPr>
        <p:spPr>
          <a:xfrm>
            <a:off x="1343780" y="2717535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Process Event</a:t>
            </a:r>
            <a:endParaRPr lang="zh-TW" altLang="en-US" dirty="0">
              <a:latin typeface="+mn-lt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C3C6EBD-66BD-4FF6-97B4-F7295955B580}"/>
              </a:ext>
            </a:extLst>
          </p:cNvPr>
          <p:cNvCxnSpPr>
            <a:cxnSpLocks/>
          </p:cNvCxnSpPr>
          <p:nvPr/>
        </p:nvCxnSpPr>
        <p:spPr>
          <a:xfrm>
            <a:off x="3186482" y="1564640"/>
            <a:ext cx="0" cy="32207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291EA86-39D8-4DBE-A348-E5E745B647FA}"/>
              </a:ext>
            </a:extLst>
          </p:cNvPr>
          <p:cNvCxnSpPr>
            <a:cxnSpLocks/>
          </p:cNvCxnSpPr>
          <p:nvPr/>
        </p:nvCxnSpPr>
        <p:spPr>
          <a:xfrm>
            <a:off x="3366394" y="4484193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F599D0E-9E69-4735-A75E-3C7C5D97FC19}"/>
              </a:ext>
            </a:extLst>
          </p:cNvPr>
          <p:cNvCxnSpPr>
            <a:cxnSpLocks/>
          </p:cNvCxnSpPr>
          <p:nvPr/>
        </p:nvCxnSpPr>
        <p:spPr>
          <a:xfrm>
            <a:off x="3343309" y="3539916"/>
            <a:ext cx="2880000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8A1982-A875-4242-BF34-1A2FBD51084F}"/>
              </a:ext>
            </a:extLst>
          </p:cNvPr>
          <p:cNvSpPr txBox="1"/>
          <p:nvPr/>
        </p:nvSpPr>
        <p:spPr>
          <a:xfrm>
            <a:off x="3962928" y="4636455"/>
            <a:ext cx="14833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Global Event Queue</a:t>
            </a:r>
            <a:endParaRPr lang="zh-TW" altLang="en-US" sz="1050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CC5D164-8848-47BD-B0EE-654DF6CB89E5}"/>
              </a:ext>
            </a:extLst>
          </p:cNvPr>
          <p:cNvSpPr/>
          <p:nvPr/>
        </p:nvSpPr>
        <p:spPr>
          <a:xfrm>
            <a:off x="3345872" y="3651338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E1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2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789568EE-1213-4FB1-A7EE-A12E96404B2E}"/>
              </a:ext>
            </a:extLst>
          </p:cNvPr>
          <p:cNvSpPr/>
          <p:nvPr/>
        </p:nvSpPr>
        <p:spPr>
          <a:xfrm>
            <a:off x="4373861" y="3652531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E2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50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D9E9DC-EEE4-4998-99EC-ABBEC7B7CCB4}"/>
              </a:ext>
            </a:extLst>
          </p:cNvPr>
          <p:cNvSpPr txBox="1"/>
          <p:nvPr/>
        </p:nvSpPr>
        <p:spPr>
          <a:xfrm>
            <a:off x="3343309" y="1833951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System Tick: 2</a:t>
            </a:r>
            <a:endParaRPr lang="zh-TW" altLang="en-US" dirty="0">
              <a:latin typeface="+mn-lt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B10CFE2-26FD-477F-9EB8-0A1E7C00FE8A}"/>
              </a:ext>
            </a:extLst>
          </p:cNvPr>
          <p:cNvSpPr/>
          <p:nvPr/>
        </p:nvSpPr>
        <p:spPr>
          <a:xfrm>
            <a:off x="3343309" y="2523423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E1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2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D83ABE6-1B7E-464F-8BFF-14AFDB0F80C3}"/>
              </a:ext>
            </a:extLst>
          </p:cNvPr>
          <p:cNvCxnSpPr>
            <a:cxnSpLocks/>
            <a:stCxn id="21" idx="0"/>
            <a:endCxn id="24" idx="2"/>
          </p:cNvCxnSpPr>
          <p:nvPr/>
        </p:nvCxnSpPr>
        <p:spPr>
          <a:xfrm flipH="1" flipV="1">
            <a:off x="3730309" y="3243423"/>
            <a:ext cx="2563" cy="4079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DF25070-3D64-4DC7-9E6C-EA3A7EDFC30B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17309" y="2883423"/>
            <a:ext cx="4498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D695FD-DFE9-41C0-80B3-E0D3C22C7EB3}"/>
              </a:ext>
            </a:extLst>
          </p:cNvPr>
          <p:cNvSpPr txBox="1"/>
          <p:nvPr/>
        </p:nvSpPr>
        <p:spPr>
          <a:xfrm>
            <a:off x="4560695" y="2717535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Process Event</a:t>
            </a:r>
            <a:endParaRPr lang="zh-TW" altLang="en-US" dirty="0">
              <a:latin typeface="+mn-lt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F9FE6D6-3734-48AF-AD3E-5AD68AF9CA5E}"/>
              </a:ext>
            </a:extLst>
          </p:cNvPr>
          <p:cNvCxnSpPr>
            <a:cxnSpLocks/>
          </p:cNvCxnSpPr>
          <p:nvPr/>
        </p:nvCxnSpPr>
        <p:spPr>
          <a:xfrm>
            <a:off x="6397845" y="1564640"/>
            <a:ext cx="0" cy="329304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7D689A3-9D56-4211-A37F-475CAA37F81B}"/>
              </a:ext>
            </a:extLst>
          </p:cNvPr>
          <p:cNvCxnSpPr>
            <a:cxnSpLocks/>
          </p:cNvCxnSpPr>
          <p:nvPr/>
        </p:nvCxnSpPr>
        <p:spPr>
          <a:xfrm>
            <a:off x="6572165" y="4477878"/>
            <a:ext cx="2400796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F849641-FD0B-462B-AB53-A8C07C1D45DA}"/>
              </a:ext>
            </a:extLst>
          </p:cNvPr>
          <p:cNvCxnSpPr>
            <a:cxnSpLocks/>
          </p:cNvCxnSpPr>
          <p:nvPr/>
        </p:nvCxnSpPr>
        <p:spPr>
          <a:xfrm>
            <a:off x="6549080" y="3533601"/>
            <a:ext cx="2472078" cy="0"/>
          </a:xfrm>
          <a:prstGeom prst="line">
            <a:avLst/>
          </a:prstGeom>
          <a:ln w="28575">
            <a:solidFill>
              <a:srgbClr val="8BC34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43B42F8-01F2-4977-BFCA-3740C8FB9138}"/>
              </a:ext>
            </a:extLst>
          </p:cNvPr>
          <p:cNvSpPr txBox="1"/>
          <p:nvPr/>
        </p:nvSpPr>
        <p:spPr>
          <a:xfrm>
            <a:off x="7168699" y="4630140"/>
            <a:ext cx="14833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Global Event Queue</a:t>
            </a:r>
            <a:endParaRPr lang="zh-TW" altLang="en-US" sz="1050" dirty="0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2E8D97E8-85A1-4801-B101-E2288CE6EAE8}"/>
              </a:ext>
            </a:extLst>
          </p:cNvPr>
          <p:cNvSpPr/>
          <p:nvPr/>
        </p:nvSpPr>
        <p:spPr>
          <a:xfrm>
            <a:off x="6549080" y="3652531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E2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50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538CF99-747A-41FD-BC12-8B6B5F320759}"/>
              </a:ext>
            </a:extLst>
          </p:cNvPr>
          <p:cNvSpPr txBox="1"/>
          <p:nvPr/>
        </p:nvSpPr>
        <p:spPr>
          <a:xfrm>
            <a:off x="6549080" y="182763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System Tick: 50</a:t>
            </a:r>
            <a:endParaRPr lang="zh-TW" altLang="en-US" dirty="0">
              <a:latin typeface="+mn-lt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F1A1233-27E6-4F9B-BFD2-58F2CF8615F4}"/>
              </a:ext>
            </a:extLst>
          </p:cNvPr>
          <p:cNvSpPr/>
          <p:nvPr/>
        </p:nvSpPr>
        <p:spPr>
          <a:xfrm>
            <a:off x="6549080" y="2517108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E2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50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9AB5A7B-5A30-42D3-BA46-B0C5B501E520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flipV="1">
            <a:off x="6936080" y="3237108"/>
            <a:ext cx="0" cy="4154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7CF5BDB-FDA7-455D-95D5-ADAAC025D00C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323080" y="2877108"/>
            <a:ext cx="4498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1EBDF30-39C3-49B1-9C54-6C60D9A68FE7}"/>
              </a:ext>
            </a:extLst>
          </p:cNvPr>
          <p:cNvSpPr txBox="1"/>
          <p:nvPr/>
        </p:nvSpPr>
        <p:spPr>
          <a:xfrm>
            <a:off x="7766466" y="2711220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Process Event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652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71C1DAC3-0CF7-418C-9F00-5C6F59DA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8B99D5F-B8A8-450B-ABC7-F2BEB136D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Analytical Model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Event Driven Simulation</a:t>
            </a:r>
          </a:p>
          <a:p>
            <a:r>
              <a:rPr lang="en-US" altLang="zh-TW" dirty="0"/>
              <a:t>Gem5 Simulator</a:t>
            </a:r>
          </a:p>
          <a:p>
            <a:pPr lvl="1"/>
            <a:r>
              <a:rPr lang="en-US" altLang="zh-TW" dirty="0"/>
              <a:t>Gem5 Objects</a:t>
            </a:r>
          </a:p>
          <a:p>
            <a:pPr lvl="2"/>
            <a:r>
              <a:rPr lang="en-US" altLang="zh-TW" dirty="0"/>
              <a:t>Simulation Workflow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Functional Extension</a:t>
            </a:r>
          </a:p>
          <a:p>
            <a:pPr lvl="1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Gem5 Object Connection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Hardware Structure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Configuration of Hardware Components with Gem5</a:t>
            </a:r>
          </a:p>
          <a:p>
            <a:pPr lvl="2"/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Ruby Cache System</a:t>
            </a:r>
            <a:endParaRPr lang="zh-TW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146DE22-1594-46B2-8789-59E9D46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6E0323-FB62-4393-9BA2-E4FCC94E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7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1B41B-7E9F-4621-9793-970BC4DF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Gem5 Simulator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DC98BE-6DF4-435D-AF5A-149CD57D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99" y="809847"/>
            <a:ext cx="8368199" cy="3905588"/>
          </a:xfrm>
        </p:spPr>
        <p:txBody>
          <a:bodyPr>
            <a:normAutofit fontScale="85000" lnSpcReduction="20000"/>
          </a:bodyPr>
          <a:lstStyle/>
          <a:p>
            <a:pPr marL="361950" indent="-247650">
              <a:lnSpc>
                <a:spcPct val="120000"/>
              </a:lnSpc>
            </a:pPr>
            <a:r>
              <a:rPr lang="en-US" altLang="zh-TW" dirty="0"/>
              <a:t>Michigan m5 + Wisconsin GEMS = gem5</a:t>
            </a:r>
          </a:p>
          <a:p>
            <a:pPr marL="361950" indent="-247650">
              <a:lnSpc>
                <a:spcPct val="120000"/>
              </a:lnSpc>
            </a:pPr>
            <a:r>
              <a:rPr lang="en-US" altLang="zh-TW" dirty="0"/>
              <a:t>Kinds of simulation</a:t>
            </a:r>
          </a:p>
          <a:p>
            <a:pPr marL="539750" lvl="1" indent="-177800">
              <a:lnSpc>
                <a:spcPct val="120000"/>
              </a:lnSpc>
            </a:pPr>
            <a:r>
              <a:rPr lang="en-US" altLang="zh-TW" dirty="0"/>
              <a:t>Functional simulation</a:t>
            </a:r>
          </a:p>
          <a:p>
            <a:pPr marL="717550" lvl="2" indent="-177800">
              <a:lnSpc>
                <a:spcPct val="120000"/>
              </a:lnSpc>
            </a:pPr>
            <a:r>
              <a:rPr lang="en-US" altLang="zh-TW" dirty="0"/>
              <a:t>No timing information</a:t>
            </a:r>
          </a:p>
          <a:p>
            <a:pPr marL="717550" lvl="2" indent="-177800">
              <a:lnSpc>
                <a:spcPct val="120000"/>
              </a:lnSpc>
            </a:pPr>
            <a:r>
              <a:rPr lang="en-US" altLang="zh-TW" dirty="0"/>
              <a:t>Used to validate correctness of compilers, etc.</a:t>
            </a:r>
          </a:p>
          <a:p>
            <a:pPr marL="717550" lvl="2" indent="-177800">
              <a:lnSpc>
                <a:spcPct val="120000"/>
              </a:lnSpc>
            </a:pPr>
            <a:r>
              <a:rPr lang="en-US" altLang="zh-TW" dirty="0"/>
              <a:t>RISC-V Spike, QEMU, gem5 “atomic” mode</a:t>
            </a:r>
          </a:p>
          <a:p>
            <a:pPr marL="539750" lvl="1" indent="-177800">
              <a:lnSpc>
                <a:spcPct val="120000"/>
              </a:lnSpc>
            </a:pPr>
            <a:r>
              <a:rPr lang="en-US" altLang="zh-TW" dirty="0"/>
              <a:t>Instrumentation-based</a:t>
            </a:r>
          </a:p>
          <a:p>
            <a:pPr marL="717550" lvl="2" indent="-177800">
              <a:lnSpc>
                <a:spcPct val="120000"/>
              </a:lnSpc>
            </a:pPr>
            <a:r>
              <a:rPr lang="en-US" altLang="zh-TW" dirty="0"/>
              <a:t>Often binary translation</a:t>
            </a:r>
          </a:p>
          <a:p>
            <a:pPr marL="539750" lvl="1" indent="-177800">
              <a:lnSpc>
                <a:spcPct val="120000"/>
              </a:lnSpc>
            </a:pPr>
            <a:r>
              <a:rPr lang="en-US" altLang="zh-TW" dirty="0"/>
              <a:t>Trace-based</a:t>
            </a:r>
          </a:p>
          <a:p>
            <a:pPr marL="717550" lvl="2" indent="-177800">
              <a:lnSpc>
                <a:spcPct val="120000"/>
              </a:lnSpc>
            </a:pPr>
            <a:r>
              <a:rPr lang="en-US" altLang="zh-TW" dirty="0"/>
              <a:t>Generate addresses/events and re-execute</a:t>
            </a:r>
          </a:p>
          <a:p>
            <a:pPr marL="539750" lvl="1" indent="-177800">
              <a:lnSpc>
                <a:spcPct val="120000"/>
              </a:lnSpc>
            </a:pPr>
            <a:r>
              <a:rPr lang="en-US" altLang="zh-TW" b="1" dirty="0"/>
              <a:t>Execution-driven</a:t>
            </a:r>
          </a:p>
          <a:p>
            <a:pPr marL="539750" lvl="1" indent="-177800">
              <a:lnSpc>
                <a:spcPct val="120000"/>
              </a:lnSpc>
            </a:pPr>
            <a:r>
              <a:rPr lang="en-US" altLang="zh-TW" dirty="0"/>
              <a:t>Full system</a:t>
            </a:r>
          </a:p>
          <a:p>
            <a:pPr marL="717550" lvl="2" indent="-177800">
              <a:lnSpc>
                <a:spcPct val="120000"/>
              </a:lnSpc>
            </a:pPr>
            <a:r>
              <a:rPr lang="en-US" altLang="zh-TW" dirty="0"/>
              <a:t>Often “Bare metal” simulation</a:t>
            </a:r>
          </a:p>
          <a:p>
            <a:pPr marL="717550" lvl="2" indent="-177800">
              <a:lnSpc>
                <a:spcPct val="120000"/>
              </a:lnSpc>
            </a:pPr>
            <a:r>
              <a:rPr lang="en-US" altLang="zh-TW" dirty="0"/>
              <a:t>Often means running the OS in the simulator, not faking it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E425BA-679F-40AE-AA29-781344DA6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F6F39-6796-4EBF-9FF8-F170108D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0D82C1-E8D2-4877-82A2-BCF06A40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4" y="2840766"/>
            <a:ext cx="5008852" cy="7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744FF-D4DF-45D6-929E-CDC49DD8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SimObject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97EBF-8A31-463D-8728-0932C843E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Almost all objects in gem5 inherit from the base SimObject type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SimObjects export the main interfaces to all objects in gem5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SimObjects are wrapped C++ objects accessible from Python config scripts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A68C411-530A-40CC-AC23-D1C2E8D6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6307B5-B3D0-4376-AC98-0180C41A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D56184-CD7E-4B40-B70E-33799F4C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571750"/>
            <a:ext cx="1998805" cy="216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2AD81E-12BE-4F78-A337-58318984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18" y="2571750"/>
            <a:ext cx="1648785" cy="216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D5F27A-9A32-47E5-BFF8-15C2FBCE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783" y="2571750"/>
            <a:ext cx="2095384" cy="21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50D488-9152-4B23-AA6C-4C4AA8782921}"/>
              </a:ext>
            </a:extLst>
          </p:cNvPr>
          <p:cNvSpPr txBox="1"/>
          <p:nvPr/>
        </p:nvSpPr>
        <p:spPr>
          <a:xfrm>
            <a:off x="7145195" y="4533389"/>
            <a:ext cx="1998805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Gem 5 classes &amp; api doc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421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075F3D-4F00-4C8A-B4A8-7FB86B89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EventFunctionWrapper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68650E-55BB-4702-B313-6EDE5B3F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AA75B7-3002-495A-B48C-2DAE819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CC16-B14C-4507-B9BF-F18483AE205D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33906F-4092-426A-896E-3853A7AC12E4}"/>
              </a:ext>
            </a:extLst>
          </p:cNvPr>
          <p:cNvSpPr/>
          <p:nvPr/>
        </p:nvSpPr>
        <p:spPr>
          <a:xfrm>
            <a:off x="3552169" y="810551"/>
            <a:ext cx="5203931" cy="3776007"/>
          </a:xfrm>
          <a:prstGeom prst="rect">
            <a:avLst/>
          </a:prstGeom>
          <a:noFill/>
          <a:ln w="38100">
            <a:solidFill>
              <a:srgbClr val="8BC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70DD7D-24CB-49E4-B71A-4EFB9F606BEA}"/>
              </a:ext>
            </a:extLst>
          </p:cNvPr>
          <p:cNvSpPr txBox="1"/>
          <p:nvPr/>
        </p:nvSpPr>
        <p:spPr>
          <a:xfrm>
            <a:off x="3710904" y="920260"/>
            <a:ext cx="4160113" cy="10218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/>
              <a:t>Wrap function to call when event created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/>
              <a:t>Dequeue from event queue and call process()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/>
              <a:t>Process call function that wrapped before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32B4E2-8C39-4400-A09D-209239990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418" y="2204356"/>
            <a:ext cx="4534533" cy="207674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D1DF6A-3887-4BD7-9DB6-C221C23FCA8A}"/>
              </a:ext>
            </a:extLst>
          </p:cNvPr>
          <p:cNvCxnSpPr>
            <a:cxnSpLocks/>
          </p:cNvCxnSpPr>
          <p:nvPr/>
        </p:nvCxnSpPr>
        <p:spPr>
          <a:xfrm>
            <a:off x="407023" y="4062814"/>
            <a:ext cx="2880000" cy="0"/>
          </a:xfrm>
          <a:prstGeom prst="line">
            <a:avLst/>
          </a:prstGeom>
          <a:ln w="28575">
            <a:solidFill>
              <a:srgbClr val="AAB39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EE1EE68-8CAC-4671-901B-8F310AB56991}"/>
              </a:ext>
            </a:extLst>
          </p:cNvPr>
          <p:cNvSpPr/>
          <p:nvPr/>
        </p:nvSpPr>
        <p:spPr>
          <a:xfrm>
            <a:off x="383938" y="3229959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E0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2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8155D06-0F27-46D4-A7CB-909F10132C62}"/>
              </a:ext>
            </a:extLst>
          </p:cNvPr>
          <p:cNvCxnSpPr>
            <a:cxnSpLocks/>
          </p:cNvCxnSpPr>
          <p:nvPr/>
        </p:nvCxnSpPr>
        <p:spPr>
          <a:xfrm>
            <a:off x="383938" y="3118537"/>
            <a:ext cx="2880000" cy="0"/>
          </a:xfrm>
          <a:prstGeom prst="line">
            <a:avLst/>
          </a:prstGeom>
          <a:ln w="28575">
            <a:solidFill>
              <a:srgbClr val="AAB39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5C99DB-64B0-498A-81B9-5621B26D0247}"/>
              </a:ext>
            </a:extLst>
          </p:cNvPr>
          <p:cNvSpPr txBox="1"/>
          <p:nvPr/>
        </p:nvSpPr>
        <p:spPr>
          <a:xfrm>
            <a:off x="1082446" y="4215076"/>
            <a:ext cx="14833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Global Event Queue</a:t>
            </a:r>
            <a:endParaRPr lang="zh-TW" altLang="en-US" sz="1050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01E051D-B48F-4AF8-B837-7558082642E7}"/>
              </a:ext>
            </a:extLst>
          </p:cNvPr>
          <p:cNvSpPr/>
          <p:nvPr/>
        </p:nvSpPr>
        <p:spPr>
          <a:xfrm>
            <a:off x="1414343" y="3231152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E1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2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2C6EFCD-EF74-4B26-A47B-DE509FA0775F}"/>
              </a:ext>
            </a:extLst>
          </p:cNvPr>
          <p:cNvSpPr/>
          <p:nvPr/>
        </p:nvSpPr>
        <p:spPr>
          <a:xfrm>
            <a:off x="2438821" y="3229959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E2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50</a:t>
            </a:r>
            <a:endParaRPr lang="zh-TW" altLang="en-US" dirty="0">
              <a:solidFill>
                <a:srgbClr val="21212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287E170-434C-4F9A-B6CC-4731F33B7CCA}"/>
              </a:ext>
            </a:extLst>
          </p:cNvPr>
          <p:cNvSpPr txBox="1"/>
          <p:nvPr/>
        </p:nvSpPr>
        <p:spPr>
          <a:xfrm>
            <a:off x="383938" y="1412572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System Tick: 2</a:t>
            </a:r>
            <a:endParaRPr lang="zh-TW" altLang="en-US" dirty="0">
              <a:latin typeface="+mn-lt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668EBBF-6A62-4A50-A17D-5EA5DEE339CE}"/>
              </a:ext>
            </a:extLst>
          </p:cNvPr>
          <p:cNvSpPr/>
          <p:nvPr/>
        </p:nvSpPr>
        <p:spPr>
          <a:xfrm>
            <a:off x="383938" y="2102044"/>
            <a:ext cx="774000" cy="720000"/>
          </a:xfrm>
          <a:prstGeom prst="roundRect">
            <a:avLst/>
          </a:prstGeom>
          <a:solidFill>
            <a:srgbClr val="FFF8E8"/>
          </a:solidFill>
          <a:ln w="28575">
            <a:solidFill>
              <a:srgbClr val="67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12121"/>
                </a:solidFill>
              </a:rPr>
              <a:t>E0</a:t>
            </a:r>
          </a:p>
          <a:p>
            <a:pPr algn="ctr"/>
            <a:r>
              <a:rPr lang="en-US" altLang="zh-TW" dirty="0">
                <a:solidFill>
                  <a:srgbClr val="212121"/>
                </a:solidFill>
              </a:rPr>
              <a:t>Tick 2</a:t>
            </a:r>
            <a:endParaRPr lang="zh-TW" altLang="en-US" dirty="0">
              <a:solidFill>
                <a:srgbClr val="212121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F40A3C8-1E9E-4B88-B588-E63A0DC552C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flipV="1">
            <a:off x="770938" y="2822044"/>
            <a:ext cx="0" cy="4079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31609B3-E6F7-4BDD-98A6-45C031C2D26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157938" y="2462044"/>
            <a:ext cx="4498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3B3F29A-C47B-4300-87B8-F9FCFE7217B0}"/>
              </a:ext>
            </a:extLst>
          </p:cNvPr>
          <p:cNvSpPr txBox="1"/>
          <p:nvPr/>
        </p:nvSpPr>
        <p:spPr>
          <a:xfrm>
            <a:off x="1601324" y="2296156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Process Event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4732543"/>
      </p:ext>
    </p:extLst>
  </p:cSld>
  <p:clrMapOvr>
    <a:masterClrMapping/>
  </p:clrMapOvr>
</p:sld>
</file>

<file path=ppt/theme/theme1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18604</TotalTime>
  <Words>1970</Words>
  <Application>Microsoft Office PowerPoint</Application>
  <PresentationFormat>如螢幕大小 (16:9)</PresentationFormat>
  <Paragraphs>638</Paragraphs>
  <Slides>48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4" baseType="lpstr">
      <vt:lpstr>Roboto Slab</vt:lpstr>
      <vt:lpstr>Arial</vt:lpstr>
      <vt:lpstr>Times New Roman</vt:lpstr>
      <vt:lpstr>Calibri Light</vt:lpstr>
      <vt:lpstr>Calibri</vt:lpstr>
      <vt:lpstr>1_自訂設計</vt:lpstr>
      <vt:lpstr>PowerPoint 簡報</vt:lpstr>
      <vt:lpstr>Outline</vt:lpstr>
      <vt:lpstr>Outline</vt:lpstr>
      <vt:lpstr>Analytical Model</vt:lpstr>
      <vt:lpstr>Event-Driven Simulation</vt:lpstr>
      <vt:lpstr>Outline</vt:lpstr>
      <vt:lpstr>Gem5 Simulator</vt:lpstr>
      <vt:lpstr>SimObject</vt:lpstr>
      <vt:lpstr>EventFunctionWrapper</vt:lpstr>
      <vt:lpstr>Packet &amp; Request</vt:lpstr>
      <vt:lpstr>Packet &amp; Request – Write Miss Example</vt:lpstr>
      <vt:lpstr>Packet &amp; Request – Write Miss Example Cont’d</vt:lpstr>
      <vt:lpstr>Packet &amp; Request – Write Miss Example Cont’d</vt:lpstr>
      <vt:lpstr>Packet &amp; Request – Write Miss Example Cont’d</vt:lpstr>
      <vt:lpstr>Port Interface</vt:lpstr>
      <vt:lpstr>Request &amp; Response flow</vt:lpstr>
      <vt:lpstr>Cache request &amp; response</vt:lpstr>
      <vt:lpstr>Outline</vt:lpstr>
      <vt:lpstr>Normal Snoop Filter Operation (No Dirty Hit at Other Caches)</vt:lpstr>
      <vt:lpstr>Normal Snoop Filter Operation  (Dirty Hit at Another Cache)</vt:lpstr>
      <vt:lpstr>Snoop Filter Broadcast Handling (No Dirty Hit at Other Caches)</vt:lpstr>
      <vt:lpstr>Snoop Filter Broadcast Handling (dirty hit at another cache)</vt:lpstr>
      <vt:lpstr>Create your object in gem5</vt:lpstr>
      <vt:lpstr>Develop class in python</vt:lpstr>
      <vt:lpstr>Create your object in python</vt:lpstr>
      <vt:lpstr>Outline</vt:lpstr>
      <vt:lpstr>Hardware Structure</vt:lpstr>
      <vt:lpstr>Build Binary Executable</vt:lpstr>
      <vt:lpstr>After Building</vt:lpstr>
      <vt:lpstr>Gem5 Directory</vt:lpstr>
      <vt:lpstr>Configurable Components (classic system)</vt:lpstr>
      <vt:lpstr>Configuration Template (board)</vt:lpstr>
      <vt:lpstr>Configuration Template (board) Cont’d</vt:lpstr>
      <vt:lpstr>Xbar (NOC of classic system)</vt:lpstr>
      <vt:lpstr>Connect Components By Yourself</vt:lpstr>
      <vt:lpstr>Connection Between Two Components</vt:lpstr>
      <vt:lpstr>Cache Hierarchy In Gem5</vt:lpstr>
      <vt:lpstr>Coherency Protocols</vt:lpstr>
      <vt:lpstr>Coherency Protocol Cont’d</vt:lpstr>
      <vt:lpstr>Overview Of Ruby System</vt:lpstr>
      <vt:lpstr>Connection between components</vt:lpstr>
      <vt:lpstr>Topology</vt:lpstr>
      <vt:lpstr>Coherence Protocols</vt:lpstr>
      <vt:lpstr>Link And Router</vt:lpstr>
      <vt:lpstr>MESI Two Level – Mesh Topology  (tile scalable)</vt:lpstr>
      <vt:lpstr>Configuration Params</vt:lpstr>
      <vt:lpstr>Configuration</vt:lpstr>
      <vt:lpstr>Related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邱泓裕</dc:creator>
  <cp:lastModifiedBy>邱泓裕</cp:lastModifiedBy>
  <cp:revision>437</cp:revision>
  <dcterms:modified xsi:type="dcterms:W3CDTF">2024-09-16T09:25:29Z</dcterms:modified>
</cp:coreProperties>
</file>